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  <p:sldMasterId id="2147483684" r:id="rId2"/>
  </p:sldMasterIdLst>
  <p:notesMasterIdLst>
    <p:notesMasterId r:id="rId16"/>
  </p:notesMasterIdLst>
  <p:sldIdLst>
    <p:sldId id="256" r:id="rId3"/>
    <p:sldId id="257" r:id="rId4"/>
    <p:sldId id="258" r:id="rId5"/>
    <p:sldId id="259" r:id="rId6"/>
    <p:sldId id="269" r:id="rId7"/>
    <p:sldId id="270" r:id="rId8"/>
    <p:sldId id="275" r:id="rId9"/>
    <p:sldId id="264" r:id="rId10"/>
    <p:sldId id="276" r:id="rId11"/>
    <p:sldId id="267" r:id="rId12"/>
    <p:sldId id="266" r:id="rId13"/>
    <p:sldId id="277" r:id="rId14"/>
    <p:sldId id="274" r:id="rId15"/>
  </p:sldIdLst>
  <p:sldSz cx="9144000" cy="5143500" type="screen16x9"/>
  <p:notesSz cx="6858000" cy="9144000"/>
  <p:embeddedFontLst>
    <p:embeddedFont>
      <p:font typeface="Arvo" panose="020B0604020202020204" charset="0"/>
      <p:regular r:id="rId17"/>
      <p:bold r:id="rId18"/>
      <p:italic r:id="rId19"/>
      <p:boldItalic r:id="rId20"/>
    </p:embeddedFont>
    <p:embeddedFont>
      <p:font typeface="Bodoni" panose="020B0604020202020204" charset="0"/>
      <p:regular r:id="rId21"/>
      <p:bold r:id="rId22"/>
      <p:italic r:id="rId23"/>
      <p:boldItalic r:id="rId24"/>
    </p:embeddedFont>
    <p:embeddedFont>
      <p:font typeface="Cabin" panose="020B0604020202020204" charset="0"/>
      <p:regular r:id="rId25"/>
      <p:bold r:id="rId26"/>
      <p:italic r:id="rId27"/>
      <p:boldItalic r:id="rId28"/>
    </p:embeddedFont>
    <p:embeddedFont>
      <p:font typeface="Cabin SemiBold" panose="020B0604020202020204" charset="0"/>
      <p:regular r:id="rId29"/>
      <p:bold r:id="rId30"/>
      <p:italic r:id="rId31"/>
      <p:boldItalic r:id="rId32"/>
    </p:embeddedFont>
    <p:embeddedFont>
      <p:font typeface="Montserrat" pitchFamily="2" charset="-52"/>
      <p:regular r:id="rId33"/>
      <p:bold r:id="rId34"/>
      <p:italic r:id="rId35"/>
      <p:boldItalic r:id="rId36"/>
    </p:embeddedFont>
    <p:embeddedFont>
      <p:font typeface="Montserrat Black" pitchFamily="2" charset="-52"/>
      <p:bold r:id="rId37"/>
      <p:boldItalic r:id="rId38"/>
    </p:embeddedFont>
    <p:embeddedFont>
      <p:font typeface="Montserrat ExtraLight" pitchFamily="2" charset="-52"/>
      <p:regular r:id="rId39"/>
      <p:bold r:id="rId40"/>
      <p:italic r:id="rId41"/>
      <p:boldItalic r:id="rId42"/>
    </p:embeddedFont>
    <p:embeddedFont>
      <p:font typeface="Montserrat Light" pitchFamily="2" charset="-52"/>
      <p:regular r:id="rId43"/>
      <p:bold r:id="rId44"/>
      <p:italic r:id="rId45"/>
      <p:boldItalic r:id="rId46"/>
    </p:embeddedFont>
    <p:embeddedFont>
      <p:font typeface="Montserrat Medium" pitchFamily="2" charset="-52"/>
      <p:regular r:id="rId47"/>
      <p:bold r:id="rId48"/>
      <p:italic r:id="rId49"/>
      <p:boldItalic r:id="rId50"/>
    </p:embeddedFont>
    <p:embeddedFont>
      <p:font typeface="Montserrat SemiBold" pitchFamily="2" charset="-52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42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363" autoAdjust="0"/>
  </p:normalViewPr>
  <p:slideViewPr>
    <p:cSldViewPr snapToGrid="0">
      <p:cViewPr varScale="1">
        <p:scale>
          <a:sx n="77" d="100"/>
          <a:sy n="77" d="100"/>
        </p:scale>
        <p:origin x="80" y="1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font" Target="fonts/font26.fntdata"/><Relationship Id="rId47" Type="http://schemas.openxmlformats.org/officeDocument/2006/relationships/font" Target="fonts/font31.fntdata"/><Relationship Id="rId50" Type="http://schemas.openxmlformats.org/officeDocument/2006/relationships/font" Target="fonts/font34.fntdata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9" Type="http://schemas.openxmlformats.org/officeDocument/2006/relationships/font" Target="fonts/font13.fntdata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45" Type="http://schemas.openxmlformats.org/officeDocument/2006/relationships/font" Target="fonts/font29.fntdata"/><Relationship Id="rId53" Type="http://schemas.openxmlformats.org/officeDocument/2006/relationships/font" Target="fonts/font37.fntdata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font" Target="fonts/font27.fntdata"/><Relationship Id="rId48" Type="http://schemas.openxmlformats.org/officeDocument/2006/relationships/font" Target="fonts/font32.fntdata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3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46" Type="http://schemas.openxmlformats.org/officeDocument/2006/relationships/font" Target="fonts/font30.fntdata"/><Relationship Id="rId20" Type="http://schemas.openxmlformats.org/officeDocument/2006/relationships/font" Target="fonts/font4.fntdata"/><Relationship Id="rId41" Type="http://schemas.openxmlformats.org/officeDocument/2006/relationships/font" Target="fonts/font25.fntdata"/><Relationship Id="rId54" Type="http://schemas.openxmlformats.org/officeDocument/2006/relationships/font" Target="fonts/font3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49" Type="http://schemas.openxmlformats.org/officeDocument/2006/relationships/font" Target="fonts/font33.fntdata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font" Target="fonts/font15.fntdata"/><Relationship Id="rId44" Type="http://schemas.openxmlformats.org/officeDocument/2006/relationships/font" Target="fonts/font28.fntdata"/><Relationship Id="rId52" Type="http://schemas.openxmlformats.org/officeDocument/2006/relationships/font" Target="fonts/font3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81c4e4d934_2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g81c4e4d934_2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81c4e4d934_1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9" name="Google Shape;469;g81c4e4d934_1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81c4e4d934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3" name="Google Shape;453;g81c4e4d934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1ca838cc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1ca838cc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30211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81c4e4d934_2_1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3" name="Google Shape;533;g81c4e4d934_2_1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81c4e4d934_2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g81c4e4d934_2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81c4e4d934_2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g81c4e4d934_2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81c4e4d934_2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g81c4e4d934_2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81c4e4d934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g81c4e4d934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1ca838cc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1ca838cc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1ca838cc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1ca838cc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4547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81c4e4d934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g81c4e4d934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1ca838cc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1ca838cc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5294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 1 1">
  <p:cSld name="CUSTOM_1_1">
    <p:bg>
      <p:bgPr>
        <a:solidFill>
          <a:srgbClr val="E9AA1B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2122200" y="2102550"/>
            <a:ext cx="48996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/>
          <p:nvPr/>
        </p:nvSpPr>
        <p:spPr>
          <a:xfrm rot="10800000" flipH="1">
            <a:off x="4827050" y="2662299"/>
            <a:ext cx="4326494" cy="2486021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1686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4"/>
          <p:cNvSpPr/>
          <p:nvPr/>
        </p:nvSpPr>
        <p:spPr>
          <a:xfrm rot="10800000">
            <a:off x="5241623" y="3778203"/>
            <a:ext cx="3911921" cy="1370117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4"/>
          <p:cNvSpPr/>
          <p:nvPr/>
        </p:nvSpPr>
        <p:spPr>
          <a:xfrm rot="10800000">
            <a:off x="5241623" y="4090775"/>
            <a:ext cx="3911921" cy="1057546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4"/>
          <p:cNvSpPr/>
          <p:nvPr/>
        </p:nvSpPr>
        <p:spPr>
          <a:xfrm rot="-5400000">
            <a:off x="-1299834" y="1285448"/>
            <a:ext cx="4323257" cy="1742714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4"/>
          <p:cNvSpPr/>
          <p:nvPr/>
        </p:nvSpPr>
        <p:spPr>
          <a:xfrm rot="-5400000" flipH="1">
            <a:off x="-508047" y="493661"/>
            <a:ext cx="2740411" cy="1743442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4"/>
          <p:cNvSpPr/>
          <p:nvPr/>
        </p:nvSpPr>
        <p:spPr>
          <a:xfrm rot="-5400000" flipH="1">
            <a:off x="-214576" y="200189"/>
            <a:ext cx="2129135" cy="1719108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&amp; presentation photo 2">
  <p:cSld name="TITLE_1_2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 rot="10800000" flipH="1">
            <a:off x="4827050" y="2662299"/>
            <a:ext cx="4326494" cy="2486021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1686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5"/>
          <p:cNvSpPr/>
          <p:nvPr/>
        </p:nvSpPr>
        <p:spPr>
          <a:xfrm rot="10800000">
            <a:off x="5241623" y="3778203"/>
            <a:ext cx="3911921" cy="1370117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5"/>
          <p:cNvSpPr/>
          <p:nvPr/>
        </p:nvSpPr>
        <p:spPr>
          <a:xfrm rot="10800000">
            <a:off x="5241623" y="4090775"/>
            <a:ext cx="3911921" cy="1057546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5"/>
          <p:cNvSpPr/>
          <p:nvPr/>
        </p:nvSpPr>
        <p:spPr>
          <a:xfrm rot="-5400000">
            <a:off x="1995421" y="-2009807"/>
            <a:ext cx="5153149" cy="9163116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1686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/>
          <p:nvPr/>
        </p:nvSpPr>
        <p:spPr>
          <a:xfrm rot="-5400000">
            <a:off x="-1299834" y="1285448"/>
            <a:ext cx="4323257" cy="1742714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47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5"/>
          <p:cNvSpPr/>
          <p:nvPr/>
        </p:nvSpPr>
        <p:spPr>
          <a:xfrm rot="-5400000" flipH="1">
            <a:off x="-508047" y="493661"/>
            <a:ext cx="2740411" cy="1743442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5"/>
          <p:cNvSpPr/>
          <p:nvPr/>
        </p:nvSpPr>
        <p:spPr>
          <a:xfrm rot="-5400000" flipH="1">
            <a:off x="-214576" y="200189"/>
            <a:ext cx="2129135" cy="1719108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E9A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2504435" y="705489"/>
            <a:ext cx="28708" cy="48590"/>
          </a:xfrm>
          <a:custGeom>
            <a:avLst/>
            <a:gdLst/>
            <a:ahLst/>
            <a:cxnLst/>
            <a:rect l="l" t="t" r="r" b="b"/>
            <a:pathLst>
              <a:path w="348" h="589" extrusionOk="0">
                <a:moveTo>
                  <a:pt x="348" y="588"/>
                </a:moveTo>
                <a:lnTo>
                  <a:pt x="1" y="0"/>
                </a:lnTo>
                <a:close/>
              </a:path>
            </a:pathLst>
          </a:custGeom>
          <a:solidFill>
            <a:srgbClr val="E9A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ctrTitle"/>
          </p:nvPr>
        </p:nvSpPr>
        <p:spPr>
          <a:xfrm>
            <a:off x="4572000" y="473650"/>
            <a:ext cx="3731400" cy="18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ctrTitle" idx="2"/>
          </p:nvPr>
        </p:nvSpPr>
        <p:spPr>
          <a:xfrm>
            <a:off x="4572000" y="2367100"/>
            <a:ext cx="4326600" cy="16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Cabin"/>
              <a:buNone/>
              <a:defRPr sz="1400" b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1">
  <p:cSld name="TITLE_3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/>
          <p:nvPr/>
        </p:nvSpPr>
        <p:spPr>
          <a:xfrm rot="-5400000">
            <a:off x="1995421" y="-2009807"/>
            <a:ext cx="5153149" cy="9163116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1686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6"/>
          <p:cNvSpPr/>
          <p:nvPr/>
        </p:nvSpPr>
        <p:spPr>
          <a:xfrm rot="10800000" flipH="1">
            <a:off x="5564575" y="3086170"/>
            <a:ext cx="3588978" cy="2062155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1686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1841888" y="647372"/>
            <a:ext cx="21143" cy="44586"/>
          </a:xfrm>
          <a:custGeom>
            <a:avLst/>
            <a:gdLst/>
            <a:ahLst/>
            <a:cxnLst/>
            <a:rect l="l" t="t" r="r" b="b"/>
            <a:pathLst>
              <a:path w="348" h="589" extrusionOk="0">
                <a:moveTo>
                  <a:pt x="348" y="588"/>
                </a:moveTo>
                <a:lnTo>
                  <a:pt x="1" y="0"/>
                </a:lnTo>
                <a:close/>
              </a:path>
            </a:pathLst>
          </a:custGeom>
          <a:solidFill>
            <a:srgbClr val="E9A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6"/>
          <p:cNvSpPr txBox="1">
            <a:spLocks noGrp="1"/>
          </p:cNvSpPr>
          <p:nvPr>
            <p:ph type="ctrTitle"/>
          </p:nvPr>
        </p:nvSpPr>
        <p:spPr>
          <a:xfrm>
            <a:off x="2155950" y="1856250"/>
            <a:ext cx="5086200" cy="14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6"/>
          <p:cNvSpPr/>
          <p:nvPr/>
        </p:nvSpPr>
        <p:spPr>
          <a:xfrm rot="10800000">
            <a:off x="5908431" y="4011835"/>
            <a:ext cx="3245119" cy="1136490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6"/>
          <p:cNvSpPr/>
          <p:nvPr/>
        </p:nvSpPr>
        <p:spPr>
          <a:xfrm rot="10800000">
            <a:off x="5908431" y="4271108"/>
            <a:ext cx="3245119" cy="877217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6"/>
          <p:cNvSpPr/>
          <p:nvPr/>
        </p:nvSpPr>
        <p:spPr>
          <a:xfrm flipH="1">
            <a:off x="-9604" y="0"/>
            <a:ext cx="4459954" cy="2596268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47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-9540" y="0"/>
            <a:ext cx="2826812" cy="2597677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-9540" y="0"/>
            <a:ext cx="2196612" cy="2561214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E9A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6"/>
          <p:cNvSpPr txBox="1">
            <a:spLocks noGrp="1"/>
          </p:cNvSpPr>
          <p:nvPr>
            <p:ph type="ctrTitle" idx="2"/>
          </p:nvPr>
        </p:nvSpPr>
        <p:spPr>
          <a:xfrm>
            <a:off x="2219600" y="3425738"/>
            <a:ext cx="4768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Title &amp; Summary" type="tx">
  <p:cSld name="TITLE_AND_BOD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 flipH="1">
            <a:off x="-17975" y="11"/>
            <a:ext cx="9108395" cy="5158126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2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7"/>
          <p:cNvSpPr/>
          <p:nvPr/>
        </p:nvSpPr>
        <p:spPr>
          <a:xfrm>
            <a:off x="-17975" y="2085925"/>
            <a:ext cx="9191700" cy="1975800"/>
          </a:xfrm>
          <a:prstGeom prst="rect">
            <a:avLst/>
          </a:prstGeom>
          <a:solidFill>
            <a:srgbClr val="E8A8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1"/>
          </p:nvPr>
        </p:nvSpPr>
        <p:spPr>
          <a:xfrm>
            <a:off x="3926900" y="1768658"/>
            <a:ext cx="189030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2"/>
          </p:nvPr>
        </p:nvSpPr>
        <p:spPr>
          <a:xfrm>
            <a:off x="1439125" y="1710508"/>
            <a:ext cx="1890300" cy="12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439125" y="1283400"/>
            <a:ext cx="78660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ExtraLight"/>
              <a:buNone/>
              <a:defRPr sz="3600" b="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 ExtraLight"/>
              <a:buNone/>
              <a:defRPr sz="3600" b="0">
                <a:solidFill>
                  <a:srgbClr val="EFD67E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 ExtraLight"/>
              <a:buNone/>
              <a:defRPr sz="3600" b="0">
                <a:solidFill>
                  <a:srgbClr val="EFD67E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 ExtraLight"/>
              <a:buNone/>
              <a:defRPr sz="3600" b="0">
                <a:solidFill>
                  <a:srgbClr val="EFD67E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 ExtraLight"/>
              <a:buNone/>
              <a:defRPr sz="3600" b="0">
                <a:solidFill>
                  <a:srgbClr val="EFD67E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 ExtraLight"/>
              <a:buNone/>
              <a:defRPr sz="3600" b="0">
                <a:solidFill>
                  <a:srgbClr val="EFD67E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 ExtraLight"/>
              <a:buNone/>
              <a:defRPr sz="3600" b="0">
                <a:solidFill>
                  <a:srgbClr val="EFD67E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 ExtraLight"/>
              <a:buNone/>
              <a:defRPr sz="3600" b="0">
                <a:solidFill>
                  <a:srgbClr val="EFD67E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 ExtraLight"/>
              <a:buNone/>
              <a:defRPr sz="3600" b="0">
                <a:solidFill>
                  <a:srgbClr val="EFD67E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ubTitle" idx="3"/>
          </p:nvPr>
        </p:nvSpPr>
        <p:spPr>
          <a:xfrm>
            <a:off x="6414675" y="1768400"/>
            <a:ext cx="189030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4"/>
          </p:nvPr>
        </p:nvSpPr>
        <p:spPr>
          <a:xfrm>
            <a:off x="1439125" y="2949725"/>
            <a:ext cx="1890300" cy="10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 i="1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5"/>
          </p:nvPr>
        </p:nvSpPr>
        <p:spPr>
          <a:xfrm>
            <a:off x="3926900" y="2949725"/>
            <a:ext cx="1890300" cy="10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 i="1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6"/>
          </p:nvPr>
        </p:nvSpPr>
        <p:spPr>
          <a:xfrm>
            <a:off x="6414675" y="2949725"/>
            <a:ext cx="1890300" cy="10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 i="1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&amp; subtitle slide 1">
  <p:cSld name="SECTION_HEADER_1">
    <p:bg>
      <p:bgPr>
        <a:solidFill>
          <a:srgbClr val="3E516C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1062550" y="1304275"/>
            <a:ext cx="30555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CC3B"/>
              </a:buClr>
              <a:buSzPts val="2400"/>
              <a:buNone/>
              <a:defRPr>
                <a:solidFill>
                  <a:srgbClr val="FCCC3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C3B"/>
              </a:buClr>
              <a:buSzPts val="4000"/>
              <a:buNone/>
              <a:defRPr sz="4000">
                <a:solidFill>
                  <a:srgbClr val="FCCC3B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C3B"/>
              </a:buClr>
              <a:buSzPts val="4000"/>
              <a:buNone/>
              <a:defRPr sz="4000">
                <a:solidFill>
                  <a:srgbClr val="FCCC3B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C3B"/>
              </a:buClr>
              <a:buSzPts val="4000"/>
              <a:buNone/>
              <a:defRPr sz="4000">
                <a:solidFill>
                  <a:srgbClr val="FCCC3B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C3B"/>
              </a:buClr>
              <a:buSzPts val="4000"/>
              <a:buNone/>
              <a:defRPr sz="4000">
                <a:solidFill>
                  <a:srgbClr val="FCCC3B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C3B"/>
              </a:buClr>
              <a:buSzPts val="4000"/>
              <a:buNone/>
              <a:defRPr sz="4000">
                <a:solidFill>
                  <a:srgbClr val="FCCC3B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C3B"/>
              </a:buClr>
              <a:buSzPts val="4000"/>
              <a:buNone/>
              <a:defRPr sz="4000">
                <a:solidFill>
                  <a:srgbClr val="FCCC3B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C3B"/>
              </a:buClr>
              <a:buSzPts val="4000"/>
              <a:buNone/>
              <a:defRPr sz="4000">
                <a:solidFill>
                  <a:srgbClr val="FCCC3B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C3B"/>
              </a:buClr>
              <a:buSzPts val="4000"/>
              <a:buNone/>
              <a:defRPr sz="4000">
                <a:solidFill>
                  <a:srgbClr val="FCCC3B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ubTitle" idx="1"/>
          </p:nvPr>
        </p:nvSpPr>
        <p:spPr>
          <a:xfrm>
            <a:off x="1062550" y="2512925"/>
            <a:ext cx="2454600" cy="9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/>
          <p:nvPr/>
        </p:nvSpPr>
        <p:spPr>
          <a:xfrm rot="10800000">
            <a:off x="6317125" y="2545825"/>
            <a:ext cx="2826812" cy="2597677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8"/>
          <p:cNvSpPr/>
          <p:nvPr/>
        </p:nvSpPr>
        <p:spPr>
          <a:xfrm rot="10800000">
            <a:off x="6947325" y="2582289"/>
            <a:ext cx="2196612" cy="2561214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E9A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8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 1">
  <p:cSld name="TITLE_AND_BODY_4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/>
          <p:nvPr/>
        </p:nvSpPr>
        <p:spPr>
          <a:xfrm rot="10800000" flipH="1">
            <a:off x="6095750" y="3297290"/>
            <a:ext cx="3060616" cy="1860835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47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9"/>
          <p:cNvSpPr/>
          <p:nvPr/>
        </p:nvSpPr>
        <p:spPr>
          <a:xfrm rot="10800000">
            <a:off x="6388998" y="4132544"/>
            <a:ext cx="2767552" cy="1025581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9"/>
          <p:cNvSpPr/>
          <p:nvPr/>
        </p:nvSpPr>
        <p:spPr>
          <a:xfrm rot="10800000">
            <a:off x="6388998" y="4366515"/>
            <a:ext cx="2767552" cy="791610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E8A8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1601250" y="1117575"/>
            <a:ext cx="59415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1601250" y="2161650"/>
            <a:ext cx="5941500" cy="16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sldNum" idx="12"/>
          </p:nvPr>
        </p:nvSpPr>
        <p:spPr>
          <a:xfrm rot="10800000">
            <a:off x="0" y="-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E516C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E516C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E516C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E516C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E516C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E516C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E516C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E516C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E516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9" name="Google Shape;109;p19"/>
          <p:cNvSpPr/>
          <p:nvPr/>
        </p:nvSpPr>
        <p:spPr>
          <a:xfrm flipH="1">
            <a:off x="185" y="0"/>
            <a:ext cx="2999115" cy="1723370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2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9"/>
          <p:cNvSpPr/>
          <p:nvPr/>
        </p:nvSpPr>
        <p:spPr>
          <a:xfrm>
            <a:off x="0" y="0"/>
            <a:ext cx="2711777" cy="949827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9"/>
          <p:cNvSpPr/>
          <p:nvPr/>
        </p:nvSpPr>
        <p:spPr>
          <a:xfrm>
            <a:off x="0" y="0"/>
            <a:ext cx="2711777" cy="733139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9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 columns slide">
  <p:cSld name="TITLE_AND_TWO_COLUMNS_3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/>
          <p:nvPr/>
        </p:nvSpPr>
        <p:spPr>
          <a:xfrm>
            <a:off x="4959637" y="2028975"/>
            <a:ext cx="3389700" cy="2223600"/>
          </a:xfrm>
          <a:prstGeom prst="rect">
            <a:avLst/>
          </a:prstGeom>
          <a:noFill/>
          <a:ln w="9525" cap="flat" cmpd="sng">
            <a:solidFill>
              <a:srgbClr val="E9AA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0"/>
          <p:cNvSpPr/>
          <p:nvPr/>
        </p:nvSpPr>
        <p:spPr>
          <a:xfrm>
            <a:off x="1112825" y="2028975"/>
            <a:ext cx="3389700" cy="2223600"/>
          </a:xfrm>
          <a:prstGeom prst="rect">
            <a:avLst/>
          </a:prstGeom>
          <a:noFill/>
          <a:ln w="9525" cap="flat" cmpd="sng">
            <a:solidFill>
              <a:srgbClr val="3E51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0"/>
          <p:cNvSpPr/>
          <p:nvPr/>
        </p:nvSpPr>
        <p:spPr>
          <a:xfrm rot="10800000" flipH="1">
            <a:off x="6836375" y="3817625"/>
            <a:ext cx="2307413" cy="1325867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2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0"/>
          <p:cNvSpPr txBox="1">
            <a:spLocks noGrp="1"/>
          </p:cNvSpPr>
          <p:nvPr>
            <p:ph type="subTitle" idx="1"/>
          </p:nvPr>
        </p:nvSpPr>
        <p:spPr>
          <a:xfrm>
            <a:off x="1461450" y="2368250"/>
            <a:ext cx="28710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subTitle" idx="2"/>
          </p:nvPr>
        </p:nvSpPr>
        <p:spPr>
          <a:xfrm>
            <a:off x="5335925" y="2376350"/>
            <a:ext cx="28710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E8A81A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E8A81A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rgbClr val="E8A81A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rgbClr val="E8A81A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E8A81A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E8A81A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>
                <a:solidFill>
                  <a:srgbClr val="E8A81A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>
                <a:solidFill>
                  <a:srgbClr val="E8A81A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E8A81A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0" name="Google Shape;120;p20"/>
          <p:cNvSpPr/>
          <p:nvPr/>
        </p:nvSpPr>
        <p:spPr>
          <a:xfrm rot="10800000">
            <a:off x="7057692" y="4412713"/>
            <a:ext cx="2086308" cy="730778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0"/>
          <p:cNvSpPr/>
          <p:nvPr/>
        </p:nvSpPr>
        <p:spPr>
          <a:xfrm rot="10800000">
            <a:off x="7057692" y="4579429"/>
            <a:ext cx="2086308" cy="564062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1229850" y="1159488"/>
            <a:ext cx="6684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20"/>
          <p:cNvSpPr/>
          <p:nvPr/>
        </p:nvSpPr>
        <p:spPr>
          <a:xfrm flipH="1">
            <a:off x="4" y="4"/>
            <a:ext cx="2546446" cy="1548071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47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0"/>
          <p:cNvSpPr/>
          <p:nvPr/>
        </p:nvSpPr>
        <p:spPr>
          <a:xfrm>
            <a:off x="0" y="4"/>
            <a:ext cx="2302683" cy="853221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0"/>
          <p:cNvSpPr/>
          <p:nvPr/>
        </p:nvSpPr>
        <p:spPr>
          <a:xfrm>
            <a:off x="0" y="4"/>
            <a:ext cx="2302683" cy="658571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E8A8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0"/>
          <p:cNvSpPr txBox="1">
            <a:spLocks noGrp="1"/>
          </p:cNvSpPr>
          <p:nvPr>
            <p:ph type="subTitle" idx="3"/>
          </p:nvPr>
        </p:nvSpPr>
        <p:spPr>
          <a:xfrm>
            <a:off x="1461450" y="2603513"/>
            <a:ext cx="2920200" cy="9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4"/>
          </p:nvPr>
        </p:nvSpPr>
        <p:spPr>
          <a:xfrm>
            <a:off x="5335925" y="2603513"/>
            <a:ext cx="2920200" cy="9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8" name="Google Shape;128;p20"/>
          <p:cNvSpPr/>
          <p:nvPr/>
        </p:nvSpPr>
        <p:spPr>
          <a:xfrm rot="10800000">
            <a:off x="1112308" y="1243020"/>
            <a:ext cx="94142" cy="194921"/>
          </a:xfrm>
          <a:custGeom>
            <a:avLst/>
            <a:gdLst/>
            <a:ahLst/>
            <a:cxnLst/>
            <a:rect l="l" t="t" r="r" b="b"/>
            <a:pathLst>
              <a:path w="9970" h="11493" extrusionOk="0">
                <a:moveTo>
                  <a:pt x="9969" y="1"/>
                </a:moveTo>
                <a:lnTo>
                  <a:pt x="1" y="5747"/>
                </a:lnTo>
                <a:lnTo>
                  <a:pt x="9969" y="11493"/>
                </a:lnTo>
                <a:lnTo>
                  <a:pt x="9969" y="1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3 columns slide">
  <p:cSld name="TITLE_AND_TWO_COLUMNS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E516C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E516C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E516C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E516C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E516C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E516C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E516C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E516C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E516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1" name="Google Shape;131;p21"/>
          <p:cNvSpPr/>
          <p:nvPr/>
        </p:nvSpPr>
        <p:spPr>
          <a:xfrm rot="10800000" flipH="1">
            <a:off x="6836375" y="3817625"/>
            <a:ext cx="2307413" cy="1325867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2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1"/>
          <p:cNvSpPr/>
          <p:nvPr/>
        </p:nvSpPr>
        <p:spPr>
          <a:xfrm rot="10800000">
            <a:off x="7057692" y="4412713"/>
            <a:ext cx="2086308" cy="730778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1"/>
          <p:cNvSpPr/>
          <p:nvPr/>
        </p:nvSpPr>
        <p:spPr>
          <a:xfrm rot="10800000">
            <a:off x="7057692" y="4579429"/>
            <a:ext cx="2086308" cy="564062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/>
          <p:nvPr/>
        </p:nvSpPr>
        <p:spPr>
          <a:xfrm flipH="1">
            <a:off x="4" y="4"/>
            <a:ext cx="2546446" cy="1548071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47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1"/>
          <p:cNvSpPr/>
          <p:nvPr/>
        </p:nvSpPr>
        <p:spPr>
          <a:xfrm>
            <a:off x="0" y="4"/>
            <a:ext cx="2302683" cy="853221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1"/>
          <p:cNvSpPr/>
          <p:nvPr/>
        </p:nvSpPr>
        <p:spPr>
          <a:xfrm>
            <a:off x="0" y="4"/>
            <a:ext cx="2302683" cy="658571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E8A8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1"/>
          </p:nvPr>
        </p:nvSpPr>
        <p:spPr>
          <a:xfrm>
            <a:off x="888100" y="2521725"/>
            <a:ext cx="20862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title"/>
          </p:nvPr>
        </p:nvSpPr>
        <p:spPr>
          <a:xfrm>
            <a:off x="1229850" y="1159488"/>
            <a:ext cx="6684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21"/>
          <p:cNvSpPr/>
          <p:nvPr/>
        </p:nvSpPr>
        <p:spPr>
          <a:xfrm rot="10800000">
            <a:off x="1112308" y="1243020"/>
            <a:ext cx="94142" cy="194921"/>
          </a:xfrm>
          <a:custGeom>
            <a:avLst/>
            <a:gdLst/>
            <a:ahLst/>
            <a:cxnLst/>
            <a:rect l="l" t="t" r="r" b="b"/>
            <a:pathLst>
              <a:path w="9970" h="11493" extrusionOk="0">
                <a:moveTo>
                  <a:pt x="9969" y="1"/>
                </a:moveTo>
                <a:lnTo>
                  <a:pt x="1" y="5747"/>
                </a:lnTo>
                <a:lnTo>
                  <a:pt x="9969" y="11493"/>
                </a:lnTo>
                <a:lnTo>
                  <a:pt x="9969" y="1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p21"/>
          <p:cNvSpPr txBox="1">
            <a:spLocks noGrp="1"/>
          </p:cNvSpPr>
          <p:nvPr>
            <p:ph type="subTitle" idx="3"/>
          </p:nvPr>
        </p:nvSpPr>
        <p:spPr>
          <a:xfrm>
            <a:off x="888100" y="2802700"/>
            <a:ext cx="2014500" cy="9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cxnSp>
        <p:nvCxnSpPr>
          <p:cNvPr id="142" name="Google Shape;142;p21"/>
          <p:cNvCxnSpPr/>
          <p:nvPr/>
        </p:nvCxnSpPr>
        <p:spPr>
          <a:xfrm>
            <a:off x="3279313" y="1878350"/>
            <a:ext cx="0" cy="1961100"/>
          </a:xfrm>
          <a:prstGeom prst="straightConnector1">
            <a:avLst/>
          </a:prstGeom>
          <a:noFill/>
          <a:ln w="9525" cap="rnd" cmpd="sng">
            <a:solidFill>
              <a:srgbClr val="E9AA1B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43" name="Google Shape;143;p21"/>
          <p:cNvCxnSpPr/>
          <p:nvPr/>
        </p:nvCxnSpPr>
        <p:spPr>
          <a:xfrm>
            <a:off x="5848663" y="1871450"/>
            <a:ext cx="0" cy="1950600"/>
          </a:xfrm>
          <a:prstGeom prst="straightConnector1">
            <a:avLst/>
          </a:prstGeom>
          <a:noFill/>
          <a:ln w="9525" cap="rnd" cmpd="sng">
            <a:solidFill>
              <a:srgbClr val="E9AA1B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44" name="Google Shape;144;p21"/>
          <p:cNvSpPr txBox="1">
            <a:spLocks noGrp="1"/>
          </p:cNvSpPr>
          <p:nvPr>
            <p:ph type="subTitle" idx="4"/>
          </p:nvPr>
        </p:nvSpPr>
        <p:spPr>
          <a:xfrm>
            <a:off x="3520900" y="2521725"/>
            <a:ext cx="20862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ubTitle" idx="5"/>
          </p:nvPr>
        </p:nvSpPr>
        <p:spPr>
          <a:xfrm>
            <a:off x="3520900" y="2802700"/>
            <a:ext cx="2014500" cy="9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ubTitle" idx="6"/>
          </p:nvPr>
        </p:nvSpPr>
        <p:spPr>
          <a:xfrm>
            <a:off x="6153700" y="2521725"/>
            <a:ext cx="20862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ubTitle" idx="7"/>
          </p:nvPr>
        </p:nvSpPr>
        <p:spPr>
          <a:xfrm>
            <a:off x="6153700" y="2802700"/>
            <a:ext cx="2014500" cy="9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&amp; Image slide">
  <p:cSld name="TITLE_AND_BODY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/>
          <p:nvPr/>
        </p:nvSpPr>
        <p:spPr>
          <a:xfrm rot="-5400000">
            <a:off x="1995421" y="-2009807"/>
            <a:ext cx="5153149" cy="9163116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1686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5595300" y="1215400"/>
            <a:ext cx="3119700" cy="1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1803732" y="785400"/>
            <a:ext cx="3094758" cy="3572704"/>
          </a:xfrm>
          <a:custGeom>
            <a:avLst/>
            <a:gdLst/>
            <a:ahLst/>
            <a:cxnLst/>
            <a:rect l="l" t="t" r="r" b="b"/>
            <a:pathLst>
              <a:path w="51393" h="59330" extrusionOk="0">
                <a:moveTo>
                  <a:pt x="1" y="0"/>
                </a:moveTo>
                <a:lnTo>
                  <a:pt x="1" y="59329"/>
                </a:lnTo>
                <a:lnTo>
                  <a:pt x="51393" y="29665"/>
                </a:lnTo>
                <a:lnTo>
                  <a:pt x="1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2"/>
          <p:cNvSpPr/>
          <p:nvPr/>
        </p:nvSpPr>
        <p:spPr>
          <a:xfrm>
            <a:off x="773787" y="1630238"/>
            <a:ext cx="1937679" cy="2237020"/>
          </a:xfrm>
          <a:custGeom>
            <a:avLst/>
            <a:gdLst/>
            <a:ahLst/>
            <a:cxnLst/>
            <a:rect l="l" t="t" r="r" b="b"/>
            <a:pathLst>
              <a:path w="32178" h="37149" extrusionOk="0">
                <a:moveTo>
                  <a:pt x="1" y="1"/>
                </a:moveTo>
                <a:lnTo>
                  <a:pt x="1" y="37148"/>
                </a:lnTo>
                <a:lnTo>
                  <a:pt x="32178" y="18574"/>
                </a:lnTo>
                <a:lnTo>
                  <a:pt x="1" y="1"/>
                </a:lnTo>
                <a:close/>
              </a:path>
            </a:pathLst>
          </a:custGeom>
          <a:solidFill>
            <a:srgbClr val="E9A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2"/>
          <p:cNvSpPr/>
          <p:nvPr/>
        </p:nvSpPr>
        <p:spPr>
          <a:xfrm>
            <a:off x="2675970" y="1765424"/>
            <a:ext cx="1705902" cy="1968269"/>
          </a:xfrm>
          <a:custGeom>
            <a:avLst/>
            <a:gdLst/>
            <a:ahLst/>
            <a:cxnLst/>
            <a:rect l="l" t="t" r="r" b="b"/>
            <a:pathLst>
              <a:path w="28329" h="32686" extrusionOk="0">
                <a:moveTo>
                  <a:pt x="28329" y="0"/>
                </a:moveTo>
                <a:lnTo>
                  <a:pt x="1" y="16329"/>
                </a:lnTo>
                <a:lnTo>
                  <a:pt x="28329" y="32685"/>
                </a:lnTo>
                <a:lnTo>
                  <a:pt x="28329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2"/>
          <p:cNvSpPr/>
          <p:nvPr/>
        </p:nvSpPr>
        <p:spPr>
          <a:xfrm>
            <a:off x="315950" y="1846878"/>
            <a:ext cx="600368" cy="692080"/>
          </a:xfrm>
          <a:custGeom>
            <a:avLst/>
            <a:gdLst/>
            <a:ahLst/>
            <a:cxnLst/>
            <a:rect l="l" t="t" r="r" b="b"/>
            <a:pathLst>
              <a:path w="9970" h="11493" extrusionOk="0">
                <a:moveTo>
                  <a:pt x="9969" y="1"/>
                </a:moveTo>
                <a:lnTo>
                  <a:pt x="1" y="5747"/>
                </a:lnTo>
                <a:lnTo>
                  <a:pt x="9969" y="11493"/>
                </a:lnTo>
                <a:lnTo>
                  <a:pt x="9969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2"/>
          <p:cNvSpPr/>
          <p:nvPr/>
        </p:nvSpPr>
        <p:spPr>
          <a:xfrm>
            <a:off x="1184164" y="2581298"/>
            <a:ext cx="1237650" cy="1429142"/>
          </a:xfrm>
          <a:custGeom>
            <a:avLst/>
            <a:gdLst/>
            <a:ahLst/>
            <a:cxnLst/>
            <a:rect l="l" t="t" r="r" b="b"/>
            <a:pathLst>
              <a:path w="20553" h="23733" extrusionOk="0">
                <a:moveTo>
                  <a:pt x="20552" y="1"/>
                </a:moveTo>
                <a:lnTo>
                  <a:pt x="1" y="11867"/>
                </a:lnTo>
                <a:lnTo>
                  <a:pt x="20552" y="23733"/>
                </a:lnTo>
                <a:lnTo>
                  <a:pt x="20552" y="1"/>
                </a:lnTo>
                <a:close/>
              </a:path>
            </a:pathLst>
          </a:custGeom>
          <a:solidFill>
            <a:srgbClr val="F8BC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2"/>
          <p:cNvSpPr/>
          <p:nvPr/>
        </p:nvSpPr>
        <p:spPr>
          <a:xfrm>
            <a:off x="3379240" y="1068599"/>
            <a:ext cx="922171" cy="1065428"/>
          </a:xfrm>
          <a:custGeom>
            <a:avLst/>
            <a:gdLst/>
            <a:ahLst/>
            <a:cxnLst/>
            <a:rect l="l" t="t" r="r" b="b"/>
            <a:pathLst>
              <a:path w="15314" h="17693" extrusionOk="0">
                <a:moveTo>
                  <a:pt x="0" y="1"/>
                </a:moveTo>
                <a:lnTo>
                  <a:pt x="0" y="17692"/>
                </a:lnTo>
                <a:lnTo>
                  <a:pt x="15314" y="8847"/>
                </a:lnTo>
                <a:lnTo>
                  <a:pt x="0" y="1"/>
                </a:lnTo>
                <a:close/>
              </a:path>
            </a:pathLst>
          </a:custGeom>
          <a:solidFill>
            <a:srgbClr val="FDD6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2"/>
          <p:cNvSpPr/>
          <p:nvPr/>
        </p:nvSpPr>
        <p:spPr>
          <a:xfrm>
            <a:off x="1092465" y="1033849"/>
            <a:ext cx="922171" cy="1065428"/>
          </a:xfrm>
          <a:custGeom>
            <a:avLst/>
            <a:gdLst/>
            <a:ahLst/>
            <a:cxnLst/>
            <a:rect l="l" t="t" r="r" b="b"/>
            <a:pathLst>
              <a:path w="15314" h="17693" extrusionOk="0">
                <a:moveTo>
                  <a:pt x="0" y="1"/>
                </a:moveTo>
                <a:lnTo>
                  <a:pt x="0" y="17692"/>
                </a:lnTo>
                <a:lnTo>
                  <a:pt x="15314" y="8847"/>
                </a:lnTo>
                <a:lnTo>
                  <a:pt x="0" y="1"/>
                </a:lnTo>
                <a:close/>
              </a:path>
            </a:pathLst>
          </a:custGeom>
          <a:solidFill>
            <a:srgbClr val="FDD6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2"/>
          <p:cNvSpPr/>
          <p:nvPr/>
        </p:nvSpPr>
        <p:spPr>
          <a:xfrm>
            <a:off x="2538225" y="3223325"/>
            <a:ext cx="340698" cy="393581"/>
          </a:xfrm>
          <a:custGeom>
            <a:avLst/>
            <a:gdLst/>
            <a:ahLst/>
            <a:cxnLst/>
            <a:rect l="l" t="t" r="r" b="b"/>
            <a:pathLst>
              <a:path w="15314" h="17693" extrusionOk="0">
                <a:moveTo>
                  <a:pt x="0" y="1"/>
                </a:moveTo>
                <a:lnTo>
                  <a:pt x="0" y="17692"/>
                </a:lnTo>
                <a:lnTo>
                  <a:pt x="15314" y="8847"/>
                </a:lnTo>
                <a:lnTo>
                  <a:pt x="0" y="1"/>
                </a:lnTo>
                <a:close/>
              </a:path>
            </a:pathLst>
          </a:custGeom>
          <a:solidFill>
            <a:srgbClr val="FDD6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2"/>
          <p:cNvSpPr/>
          <p:nvPr/>
        </p:nvSpPr>
        <p:spPr>
          <a:xfrm>
            <a:off x="1433075" y="3522200"/>
            <a:ext cx="340698" cy="393581"/>
          </a:xfrm>
          <a:custGeom>
            <a:avLst/>
            <a:gdLst/>
            <a:ahLst/>
            <a:cxnLst/>
            <a:rect l="l" t="t" r="r" b="b"/>
            <a:pathLst>
              <a:path w="15314" h="17693" extrusionOk="0">
                <a:moveTo>
                  <a:pt x="0" y="1"/>
                </a:moveTo>
                <a:lnTo>
                  <a:pt x="0" y="17692"/>
                </a:lnTo>
                <a:lnTo>
                  <a:pt x="15314" y="8847"/>
                </a:lnTo>
                <a:lnTo>
                  <a:pt x="0" y="1"/>
                </a:lnTo>
                <a:close/>
              </a:path>
            </a:pathLst>
          </a:custGeom>
          <a:solidFill>
            <a:srgbClr val="FDD6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2"/>
          <p:cNvSpPr/>
          <p:nvPr/>
        </p:nvSpPr>
        <p:spPr>
          <a:xfrm>
            <a:off x="390475" y="2314425"/>
            <a:ext cx="340698" cy="393581"/>
          </a:xfrm>
          <a:custGeom>
            <a:avLst/>
            <a:gdLst/>
            <a:ahLst/>
            <a:cxnLst/>
            <a:rect l="l" t="t" r="r" b="b"/>
            <a:pathLst>
              <a:path w="15314" h="17693" extrusionOk="0">
                <a:moveTo>
                  <a:pt x="0" y="1"/>
                </a:moveTo>
                <a:lnTo>
                  <a:pt x="0" y="17692"/>
                </a:lnTo>
                <a:lnTo>
                  <a:pt x="15314" y="8847"/>
                </a:lnTo>
                <a:lnTo>
                  <a:pt x="0" y="1"/>
                </a:lnTo>
                <a:close/>
              </a:path>
            </a:pathLst>
          </a:custGeom>
          <a:solidFill>
            <a:srgbClr val="FDD6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2"/>
          <p:cNvSpPr/>
          <p:nvPr/>
        </p:nvSpPr>
        <p:spPr>
          <a:xfrm>
            <a:off x="1092475" y="3733708"/>
            <a:ext cx="249006" cy="287644"/>
          </a:xfrm>
          <a:custGeom>
            <a:avLst/>
            <a:gdLst/>
            <a:ahLst/>
            <a:cxnLst/>
            <a:rect l="l" t="t" r="r" b="b"/>
            <a:pathLst>
              <a:path w="15314" h="17693" extrusionOk="0">
                <a:moveTo>
                  <a:pt x="0" y="1"/>
                </a:moveTo>
                <a:lnTo>
                  <a:pt x="0" y="17692"/>
                </a:lnTo>
                <a:lnTo>
                  <a:pt x="15314" y="8847"/>
                </a:lnTo>
                <a:lnTo>
                  <a:pt x="0" y="1"/>
                </a:lnTo>
                <a:close/>
              </a:path>
            </a:pathLst>
          </a:custGeom>
          <a:solidFill>
            <a:srgbClr val="FDD6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2"/>
          <p:cNvSpPr/>
          <p:nvPr/>
        </p:nvSpPr>
        <p:spPr>
          <a:xfrm rot="3600098">
            <a:off x="491626" y="2698005"/>
            <a:ext cx="249018" cy="287642"/>
          </a:xfrm>
          <a:custGeom>
            <a:avLst/>
            <a:gdLst/>
            <a:ahLst/>
            <a:cxnLst/>
            <a:rect l="l" t="t" r="r" b="b"/>
            <a:pathLst>
              <a:path w="15314" h="17693" extrusionOk="0">
                <a:moveTo>
                  <a:pt x="0" y="1"/>
                </a:moveTo>
                <a:lnTo>
                  <a:pt x="0" y="17692"/>
                </a:lnTo>
                <a:lnTo>
                  <a:pt x="15314" y="8847"/>
                </a:lnTo>
                <a:lnTo>
                  <a:pt x="0" y="1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2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4" name="Google Shape;164;p22"/>
          <p:cNvSpPr txBox="1">
            <a:spLocks noGrp="1"/>
          </p:cNvSpPr>
          <p:nvPr>
            <p:ph type="subTitle" idx="1"/>
          </p:nvPr>
        </p:nvSpPr>
        <p:spPr>
          <a:xfrm>
            <a:off x="5595300" y="2512925"/>
            <a:ext cx="2920200" cy="9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9pPr>
          </a:lstStyle>
          <a:p>
            <a:endParaRPr/>
          </a:p>
        </p:txBody>
      </p:sp>
      <p:sp>
        <p:nvSpPr>
          <p:cNvPr id="165" name="Google Shape;165;p22"/>
          <p:cNvSpPr/>
          <p:nvPr/>
        </p:nvSpPr>
        <p:spPr>
          <a:xfrm rot="10800000">
            <a:off x="5363659" y="1407245"/>
            <a:ext cx="169066" cy="194921"/>
          </a:xfrm>
          <a:custGeom>
            <a:avLst/>
            <a:gdLst/>
            <a:ahLst/>
            <a:cxnLst/>
            <a:rect l="l" t="t" r="r" b="b"/>
            <a:pathLst>
              <a:path w="9970" h="11493" extrusionOk="0">
                <a:moveTo>
                  <a:pt x="9969" y="1"/>
                </a:moveTo>
                <a:lnTo>
                  <a:pt x="1" y="5747"/>
                </a:lnTo>
                <a:lnTo>
                  <a:pt x="9969" y="11493"/>
                </a:lnTo>
                <a:lnTo>
                  <a:pt x="9969" y="1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with text">
  <p:cSld name="BLANK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23"/>
          <p:cNvSpPr txBox="1">
            <a:spLocks noGrp="1"/>
          </p:cNvSpPr>
          <p:nvPr>
            <p:ph type="title"/>
          </p:nvPr>
        </p:nvSpPr>
        <p:spPr>
          <a:xfrm>
            <a:off x="1229850" y="4118938"/>
            <a:ext cx="6684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&amp; some text slide 1">
  <p:cSld name="BIG_NUMBER_1">
    <p:bg>
      <p:bgPr>
        <a:solidFill>
          <a:srgbClr val="3E516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E516C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E516C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E516C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E516C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E516C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E516C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E516C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E516C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E516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1" name="Google Shape;171;p24"/>
          <p:cNvSpPr/>
          <p:nvPr/>
        </p:nvSpPr>
        <p:spPr>
          <a:xfrm rot="10800000" flipH="1">
            <a:off x="4827050" y="2662299"/>
            <a:ext cx="4326494" cy="2486021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1686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4"/>
          <p:cNvSpPr/>
          <p:nvPr/>
        </p:nvSpPr>
        <p:spPr>
          <a:xfrm rot="10800000">
            <a:off x="5241623" y="3778203"/>
            <a:ext cx="3911921" cy="1370117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4"/>
          <p:cNvSpPr/>
          <p:nvPr/>
        </p:nvSpPr>
        <p:spPr>
          <a:xfrm rot="10800000">
            <a:off x="5241623" y="4090775"/>
            <a:ext cx="3911921" cy="1057546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4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EFEFE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EFEFEF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EFEFEF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EFEFEF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EFEFEF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EFEFEF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EFEFEF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EFEFEF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EFEFEF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5" name="Google Shape;175;p24"/>
          <p:cNvSpPr/>
          <p:nvPr/>
        </p:nvSpPr>
        <p:spPr>
          <a:xfrm rot="-5400000">
            <a:off x="-1299834" y="1285448"/>
            <a:ext cx="4323257" cy="1742714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2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4"/>
          <p:cNvSpPr/>
          <p:nvPr/>
        </p:nvSpPr>
        <p:spPr>
          <a:xfrm rot="-5400000" flipH="1">
            <a:off x="-508047" y="493661"/>
            <a:ext cx="2740411" cy="1743442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4"/>
          <p:cNvSpPr/>
          <p:nvPr/>
        </p:nvSpPr>
        <p:spPr>
          <a:xfrm rot="-5400000" flipH="1">
            <a:off x="-214576" y="200189"/>
            <a:ext cx="2129135" cy="1719108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E9A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4"/>
          <p:cNvSpPr txBox="1">
            <a:spLocks noGrp="1"/>
          </p:cNvSpPr>
          <p:nvPr>
            <p:ph type="subTitle" idx="1"/>
          </p:nvPr>
        </p:nvSpPr>
        <p:spPr>
          <a:xfrm>
            <a:off x="144650" y="783575"/>
            <a:ext cx="8854800" cy="21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48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6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6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6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36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36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36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179" name="Google Shape;179;p24"/>
          <p:cNvSpPr txBox="1">
            <a:spLocks noGrp="1"/>
          </p:cNvSpPr>
          <p:nvPr>
            <p:ph type="subTitle" idx="3"/>
          </p:nvPr>
        </p:nvSpPr>
        <p:spPr>
          <a:xfrm>
            <a:off x="684775" y="3017400"/>
            <a:ext cx="7702800" cy="9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80" name="Google Shape;180;p24"/>
          <p:cNvCxnSpPr/>
          <p:nvPr/>
        </p:nvCxnSpPr>
        <p:spPr>
          <a:xfrm>
            <a:off x="3814350" y="2884463"/>
            <a:ext cx="1515300" cy="0"/>
          </a:xfrm>
          <a:prstGeom prst="straightConnector1">
            <a:avLst/>
          </a:prstGeom>
          <a:noFill/>
          <a:ln w="19050" cap="flat" cmpd="sng">
            <a:solidFill>
              <a:srgbClr val="FCCC3B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slide 1 1">
  <p:cSld name="SECTION_HEADER_1_1"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/>
          <p:nvPr/>
        </p:nvSpPr>
        <p:spPr>
          <a:xfrm rot="-5400000">
            <a:off x="1995421" y="-2009807"/>
            <a:ext cx="5153149" cy="9163116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1686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5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4" name="Google Shape;184;p25"/>
          <p:cNvSpPr/>
          <p:nvPr/>
        </p:nvSpPr>
        <p:spPr>
          <a:xfrm rot="-5400000">
            <a:off x="-539896" y="525540"/>
            <a:ext cx="2803407" cy="1742714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5"/>
          <p:cNvSpPr/>
          <p:nvPr/>
        </p:nvSpPr>
        <p:spPr>
          <a:xfrm rot="-5400000" flipH="1">
            <a:off x="-26359" y="11984"/>
            <a:ext cx="1777059" cy="1743442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5"/>
          <p:cNvSpPr/>
          <p:nvPr/>
        </p:nvSpPr>
        <p:spPr>
          <a:xfrm rot="-5400000" flipH="1">
            <a:off x="159672" y="-174047"/>
            <a:ext cx="1380663" cy="1719108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5"/>
          <p:cNvSpPr/>
          <p:nvPr/>
        </p:nvSpPr>
        <p:spPr>
          <a:xfrm rot="10800000" flipH="1">
            <a:off x="6836375" y="3817625"/>
            <a:ext cx="2307413" cy="1325867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2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5"/>
          <p:cNvSpPr/>
          <p:nvPr/>
        </p:nvSpPr>
        <p:spPr>
          <a:xfrm rot="10800000">
            <a:off x="7057692" y="4412713"/>
            <a:ext cx="2086308" cy="730778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5"/>
          <p:cNvSpPr/>
          <p:nvPr/>
        </p:nvSpPr>
        <p:spPr>
          <a:xfrm rot="10800000">
            <a:off x="7057692" y="4579429"/>
            <a:ext cx="2086308" cy="564062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5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1" name="Google Shape;191;p25"/>
          <p:cNvSpPr/>
          <p:nvPr/>
        </p:nvSpPr>
        <p:spPr>
          <a:xfrm rot="-5400000">
            <a:off x="-539896" y="525540"/>
            <a:ext cx="2803407" cy="1742714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47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5"/>
          <p:cNvSpPr/>
          <p:nvPr/>
        </p:nvSpPr>
        <p:spPr>
          <a:xfrm rot="-5400000" flipH="1">
            <a:off x="-26359" y="11984"/>
            <a:ext cx="1777059" cy="1743442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5"/>
          <p:cNvSpPr/>
          <p:nvPr/>
        </p:nvSpPr>
        <p:spPr>
          <a:xfrm rot="-5400000" flipH="1">
            <a:off x="159672" y="-174047"/>
            <a:ext cx="1380663" cy="1719108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E9A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5"/>
          <p:cNvSpPr txBox="1">
            <a:spLocks noGrp="1"/>
          </p:cNvSpPr>
          <p:nvPr>
            <p:ph type="ctrTitle"/>
          </p:nvPr>
        </p:nvSpPr>
        <p:spPr>
          <a:xfrm>
            <a:off x="2137450" y="475411"/>
            <a:ext cx="61680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25"/>
          <p:cNvSpPr/>
          <p:nvPr/>
        </p:nvSpPr>
        <p:spPr>
          <a:xfrm rot="10800000">
            <a:off x="1884334" y="674958"/>
            <a:ext cx="169066" cy="194921"/>
          </a:xfrm>
          <a:custGeom>
            <a:avLst/>
            <a:gdLst/>
            <a:ahLst/>
            <a:cxnLst/>
            <a:rect l="l" t="t" r="r" b="b"/>
            <a:pathLst>
              <a:path w="9970" h="11493" extrusionOk="0">
                <a:moveTo>
                  <a:pt x="9969" y="1"/>
                </a:moveTo>
                <a:lnTo>
                  <a:pt x="1" y="5747"/>
                </a:lnTo>
                <a:lnTo>
                  <a:pt x="9969" y="11493"/>
                </a:lnTo>
                <a:lnTo>
                  <a:pt x="9969" y="1"/>
                </a:lnTo>
                <a:close/>
              </a:path>
            </a:pathLst>
          </a:custGeom>
          <a:solidFill>
            <a:srgbClr val="F8BC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TITLE_AND_BODY_4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/>
          <p:nvPr/>
        </p:nvSpPr>
        <p:spPr>
          <a:xfrm rot="10800000" flipH="1">
            <a:off x="6610100" y="3610054"/>
            <a:ext cx="2546446" cy="1548071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47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6"/>
          <p:cNvSpPr/>
          <p:nvPr/>
        </p:nvSpPr>
        <p:spPr>
          <a:xfrm rot="10800000">
            <a:off x="6853867" y="4304904"/>
            <a:ext cx="2302683" cy="853221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6"/>
          <p:cNvSpPr/>
          <p:nvPr/>
        </p:nvSpPr>
        <p:spPr>
          <a:xfrm rot="10800000">
            <a:off x="6853867" y="4499554"/>
            <a:ext cx="2302683" cy="658571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E8A8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6"/>
          <p:cNvSpPr txBox="1">
            <a:spLocks noGrp="1"/>
          </p:cNvSpPr>
          <p:nvPr>
            <p:ph type="sldNum" idx="12"/>
          </p:nvPr>
        </p:nvSpPr>
        <p:spPr>
          <a:xfrm rot="10800000">
            <a:off x="-7362" y="-73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E516C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E516C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E516C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E516C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E516C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E516C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E516C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E516C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E516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1" name="Google Shape;201;p26"/>
          <p:cNvSpPr/>
          <p:nvPr/>
        </p:nvSpPr>
        <p:spPr>
          <a:xfrm flipH="1">
            <a:off x="-7151" y="-7362"/>
            <a:ext cx="2307413" cy="1325867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2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6"/>
          <p:cNvSpPr/>
          <p:nvPr/>
        </p:nvSpPr>
        <p:spPr>
          <a:xfrm>
            <a:off x="-7362" y="-7362"/>
            <a:ext cx="2086308" cy="730778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6"/>
          <p:cNvSpPr/>
          <p:nvPr/>
        </p:nvSpPr>
        <p:spPr>
          <a:xfrm>
            <a:off x="-7362" y="-7362"/>
            <a:ext cx="2086308" cy="564062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6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5" name="Google Shape;205;p26"/>
          <p:cNvSpPr txBox="1">
            <a:spLocks noGrp="1"/>
          </p:cNvSpPr>
          <p:nvPr>
            <p:ph type="ctrTitle"/>
          </p:nvPr>
        </p:nvSpPr>
        <p:spPr>
          <a:xfrm>
            <a:off x="2137450" y="475411"/>
            <a:ext cx="61680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26"/>
          <p:cNvSpPr/>
          <p:nvPr/>
        </p:nvSpPr>
        <p:spPr>
          <a:xfrm rot="10800000">
            <a:off x="1884334" y="674958"/>
            <a:ext cx="169066" cy="194921"/>
          </a:xfrm>
          <a:custGeom>
            <a:avLst/>
            <a:gdLst/>
            <a:ahLst/>
            <a:cxnLst/>
            <a:rect l="l" t="t" r="r" b="b"/>
            <a:pathLst>
              <a:path w="9970" h="11493" extrusionOk="0">
                <a:moveTo>
                  <a:pt x="9969" y="1"/>
                </a:moveTo>
                <a:lnTo>
                  <a:pt x="1" y="5747"/>
                </a:lnTo>
                <a:lnTo>
                  <a:pt x="9969" y="11493"/>
                </a:lnTo>
                <a:lnTo>
                  <a:pt x="9969" y="1"/>
                </a:lnTo>
                <a:close/>
              </a:path>
            </a:pathLst>
          </a:custGeom>
          <a:solidFill>
            <a:srgbClr val="F8BC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photo">
  <p:cSld name="BLANK_1_1_1_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09" name="Google Shape;209;p27"/>
          <p:cNvPicPr preferRelativeResize="0"/>
          <p:nvPr/>
        </p:nvPicPr>
        <p:blipFill rotWithShape="1">
          <a:blip r:embed="rId2">
            <a:alphaModFix/>
          </a:blip>
          <a:srcRect t="13520" b="207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7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1" name="Google Shape;211;p27"/>
          <p:cNvSpPr txBox="1">
            <a:spLocks noGrp="1"/>
          </p:cNvSpPr>
          <p:nvPr>
            <p:ph type="ctrTitle"/>
          </p:nvPr>
        </p:nvSpPr>
        <p:spPr>
          <a:xfrm>
            <a:off x="2323600" y="1146190"/>
            <a:ext cx="61680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3">
  <p:cSld name="TITLE_AND_BODY_4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/>
          <p:nvPr/>
        </p:nvSpPr>
        <p:spPr>
          <a:xfrm rot="-5400000">
            <a:off x="1995421" y="-2009807"/>
            <a:ext cx="5153149" cy="9163116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1686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8"/>
          <p:cNvSpPr/>
          <p:nvPr/>
        </p:nvSpPr>
        <p:spPr>
          <a:xfrm rot="10800000" flipH="1">
            <a:off x="6836375" y="3817625"/>
            <a:ext cx="2307413" cy="1325867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2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8"/>
          <p:cNvSpPr/>
          <p:nvPr/>
        </p:nvSpPr>
        <p:spPr>
          <a:xfrm rot="10800000">
            <a:off x="7057692" y="4412713"/>
            <a:ext cx="2086308" cy="730778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8"/>
          <p:cNvSpPr/>
          <p:nvPr/>
        </p:nvSpPr>
        <p:spPr>
          <a:xfrm rot="10800000">
            <a:off x="7057692" y="4579429"/>
            <a:ext cx="2086308" cy="564062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8"/>
          <p:cNvSpPr/>
          <p:nvPr/>
        </p:nvSpPr>
        <p:spPr>
          <a:xfrm flipH="1">
            <a:off x="4" y="4"/>
            <a:ext cx="2546446" cy="1548071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47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8"/>
          <p:cNvSpPr/>
          <p:nvPr/>
        </p:nvSpPr>
        <p:spPr>
          <a:xfrm>
            <a:off x="0" y="4"/>
            <a:ext cx="2302683" cy="853221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8"/>
          <p:cNvSpPr/>
          <p:nvPr/>
        </p:nvSpPr>
        <p:spPr>
          <a:xfrm>
            <a:off x="0" y="4"/>
            <a:ext cx="2302683" cy="658571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E8A8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8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1" name="Google Shape;221;p28"/>
          <p:cNvSpPr txBox="1">
            <a:spLocks noGrp="1"/>
          </p:cNvSpPr>
          <p:nvPr>
            <p:ph type="ctrTitle"/>
          </p:nvPr>
        </p:nvSpPr>
        <p:spPr>
          <a:xfrm>
            <a:off x="2137450" y="475411"/>
            <a:ext cx="61680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9pPr>
          </a:lstStyle>
          <a:p>
            <a:endParaRPr/>
          </a:p>
        </p:txBody>
      </p:sp>
      <p:sp>
        <p:nvSpPr>
          <p:cNvPr id="222" name="Google Shape;222;p28"/>
          <p:cNvSpPr/>
          <p:nvPr/>
        </p:nvSpPr>
        <p:spPr>
          <a:xfrm rot="10800000">
            <a:off x="1884334" y="674958"/>
            <a:ext cx="169066" cy="194921"/>
          </a:xfrm>
          <a:custGeom>
            <a:avLst/>
            <a:gdLst/>
            <a:ahLst/>
            <a:cxnLst/>
            <a:rect l="l" t="t" r="r" b="b"/>
            <a:pathLst>
              <a:path w="9970" h="11493" extrusionOk="0">
                <a:moveTo>
                  <a:pt x="9969" y="1"/>
                </a:moveTo>
                <a:lnTo>
                  <a:pt x="1" y="5747"/>
                </a:lnTo>
                <a:lnTo>
                  <a:pt x="9969" y="11493"/>
                </a:lnTo>
                <a:lnTo>
                  <a:pt x="9969" y="1"/>
                </a:lnTo>
                <a:close/>
              </a:path>
            </a:pathLst>
          </a:custGeom>
          <a:solidFill>
            <a:srgbClr val="F8BC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percentage slide">
  <p:cSld name="TITLE_2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"/>
          <p:cNvSpPr/>
          <p:nvPr/>
        </p:nvSpPr>
        <p:spPr>
          <a:xfrm>
            <a:off x="1841888" y="647372"/>
            <a:ext cx="21143" cy="44586"/>
          </a:xfrm>
          <a:custGeom>
            <a:avLst/>
            <a:gdLst/>
            <a:ahLst/>
            <a:cxnLst/>
            <a:rect l="l" t="t" r="r" b="b"/>
            <a:pathLst>
              <a:path w="348" h="589" extrusionOk="0">
                <a:moveTo>
                  <a:pt x="348" y="588"/>
                </a:moveTo>
                <a:lnTo>
                  <a:pt x="1" y="0"/>
                </a:lnTo>
                <a:close/>
              </a:path>
            </a:pathLst>
          </a:custGeom>
          <a:solidFill>
            <a:srgbClr val="E9A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9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6" name="Google Shape;226;p29"/>
          <p:cNvSpPr txBox="1">
            <a:spLocks noGrp="1"/>
          </p:cNvSpPr>
          <p:nvPr>
            <p:ph type="ctrTitle"/>
          </p:nvPr>
        </p:nvSpPr>
        <p:spPr>
          <a:xfrm>
            <a:off x="3223125" y="475400"/>
            <a:ext cx="54348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9pPr>
          </a:lstStyle>
          <a:p>
            <a:endParaRPr/>
          </a:p>
        </p:txBody>
      </p:sp>
      <p:sp>
        <p:nvSpPr>
          <p:cNvPr id="227" name="Google Shape;227;p29"/>
          <p:cNvSpPr/>
          <p:nvPr/>
        </p:nvSpPr>
        <p:spPr>
          <a:xfrm rot="10800000">
            <a:off x="2970009" y="674958"/>
            <a:ext cx="169066" cy="194921"/>
          </a:xfrm>
          <a:custGeom>
            <a:avLst/>
            <a:gdLst/>
            <a:ahLst/>
            <a:cxnLst/>
            <a:rect l="l" t="t" r="r" b="b"/>
            <a:pathLst>
              <a:path w="9970" h="11493" extrusionOk="0">
                <a:moveTo>
                  <a:pt x="9969" y="1"/>
                </a:moveTo>
                <a:lnTo>
                  <a:pt x="1" y="5747"/>
                </a:lnTo>
                <a:lnTo>
                  <a:pt x="9969" y="11493"/>
                </a:lnTo>
                <a:lnTo>
                  <a:pt x="9969" y="1"/>
                </a:lnTo>
                <a:close/>
              </a:path>
            </a:pathLst>
          </a:custGeom>
          <a:solidFill>
            <a:srgbClr val="F8BC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71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ome text slide 1 1">
  <p:cSld name="BIG_NUMBER_1_1">
    <p:bg>
      <p:bgPr>
        <a:solidFill>
          <a:srgbClr val="3E516C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E516C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E516C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E516C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E516C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E516C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E516C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E516C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E516C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E516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0" name="Google Shape;230;p30"/>
          <p:cNvSpPr/>
          <p:nvPr/>
        </p:nvSpPr>
        <p:spPr>
          <a:xfrm rot="10800000" flipH="1">
            <a:off x="4827050" y="2662299"/>
            <a:ext cx="4326494" cy="2486021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1686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0"/>
          <p:cNvSpPr/>
          <p:nvPr/>
        </p:nvSpPr>
        <p:spPr>
          <a:xfrm rot="10800000">
            <a:off x="5241623" y="3778203"/>
            <a:ext cx="3911921" cy="1370117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0"/>
          <p:cNvSpPr/>
          <p:nvPr/>
        </p:nvSpPr>
        <p:spPr>
          <a:xfrm rot="10800000">
            <a:off x="5241623" y="4090775"/>
            <a:ext cx="3911921" cy="1057546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0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EFEFE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EFEFEF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EFEFEF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EFEFEF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EFEFEF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EFEFEF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EFEFEF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EFEFEF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EFEFEF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4" name="Google Shape;234;p30"/>
          <p:cNvSpPr/>
          <p:nvPr/>
        </p:nvSpPr>
        <p:spPr>
          <a:xfrm rot="-5400000">
            <a:off x="-1299834" y="1285448"/>
            <a:ext cx="4323257" cy="1742714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2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30"/>
          <p:cNvSpPr/>
          <p:nvPr/>
        </p:nvSpPr>
        <p:spPr>
          <a:xfrm rot="-5400000" flipH="1">
            <a:off x="-508047" y="493661"/>
            <a:ext cx="2740411" cy="1743442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0"/>
          <p:cNvSpPr/>
          <p:nvPr/>
        </p:nvSpPr>
        <p:spPr>
          <a:xfrm rot="-5400000" flipH="1">
            <a:off x="-214576" y="200189"/>
            <a:ext cx="2129135" cy="1719108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E9A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0"/>
          <p:cNvSpPr txBox="1">
            <a:spLocks noGrp="1"/>
          </p:cNvSpPr>
          <p:nvPr>
            <p:ph type="subTitle" idx="1"/>
          </p:nvPr>
        </p:nvSpPr>
        <p:spPr>
          <a:xfrm>
            <a:off x="684775" y="3017400"/>
            <a:ext cx="7702800" cy="9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238" name="Google Shape;238;p30"/>
          <p:cNvCxnSpPr/>
          <p:nvPr/>
        </p:nvCxnSpPr>
        <p:spPr>
          <a:xfrm>
            <a:off x="3814350" y="2884463"/>
            <a:ext cx="1515300" cy="0"/>
          </a:xfrm>
          <a:prstGeom prst="straightConnector1">
            <a:avLst/>
          </a:prstGeom>
          <a:noFill/>
          <a:ln w="19050" cap="flat" cmpd="sng">
            <a:solidFill>
              <a:srgbClr val="FCCC3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9" name="Google Shape;239;p30"/>
          <p:cNvSpPr txBox="1">
            <a:spLocks noGrp="1"/>
          </p:cNvSpPr>
          <p:nvPr>
            <p:ph type="title"/>
          </p:nvPr>
        </p:nvSpPr>
        <p:spPr>
          <a:xfrm>
            <a:off x="314550" y="1919975"/>
            <a:ext cx="85206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&amp; text">
  <p:cSld name="CUSTOM_1">
    <p:bg>
      <p:bgPr>
        <a:solidFill>
          <a:srgbClr val="E9AA1B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/>
          <p:nvPr/>
        </p:nvSpPr>
        <p:spPr>
          <a:xfrm rot="10800000" flipH="1">
            <a:off x="4827050" y="2662299"/>
            <a:ext cx="4326494" cy="2486021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1686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1"/>
          <p:cNvSpPr/>
          <p:nvPr/>
        </p:nvSpPr>
        <p:spPr>
          <a:xfrm rot="10800000">
            <a:off x="5241623" y="3778203"/>
            <a:ext cx="3911921" cy="1370117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1"/>
          <p:cNvSpPr/>
          <p:nvPr/>
        </p:nvSpPr>
        <p:spPr>
          <a:xfrm rot="10800000">
            <a:off x="5241623" y="4090775"/>
            <a:ext cx="3911921" cy="1057546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1"/>
          <p:cNvSpPr/>
          <p:nvPr/>
        </p:nvSpPr>
        <p:spPr>
          <a:xfrm rot="-5400000">
            <a:off x="-1299834" y="1285448"/>
            <a:ext cx="4323257" cy="1742714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1"/>
          <p:cNvSpPr/>
          <p:nvPr/>
        </p:nvSpPr>
        <p:spPr>
          <a:xfrm rot="-5400000" flipH="1">
            <a:off x="-508047" y="493661"/>
            <a:ext cx="2740411" cy="1743442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1"/>
          <p:cNvSpPr/>
          <p:nvPr/>
        </p:nvSpPr>
        <p:spPr>
          <a:xfrm rot="-5400000" flipH="1">
            <a:off x="-214576" y="200189"/>
            <a:ext cx="2129135" cy="1719108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31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8" name="Google Shape;248;p31"/>
          <p:cNvSpPr txBox="1">
            <a:spLocks noGrp="1"/>
          </p:cNvSpPr>
          <p:nvPr>
            <p:ph type="title"/>
          </p:nvPr>
        </p:nvSpPr>
        <p:spPr>
          <a:xfrm>
            <a:off x="314550" y="813150"/>
            <a:ext cx="85206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49" name="Google Shape;249;p31"/>
          <p:cNvSpPr txBox="1">
            <a:spLocks noGrp="1"/>
          </p:cNvSpPr>
          <p:nvPr>
            <p:ph type="title" idx="2"/>
          </p:nvPr>
        </p:nvSpPr>
        <p:spPr>
          <a:xfrm>
            <a:off x="314550" y="1960700"/>
            <a:ext cx="85206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50" name="Google Shape;250;p31"/>
          <p:cNvSpPr txBox="1">
            <a:spLocks noGrp="1"/>
          </p:cNvSpPr>
          <p:nvPr>
            <p:ph type="title" idx="3"/>
          </p:nvPr>
        </p:nvSpPr>
        <p:spPr>
          <a:xfrm>
            <a:off x="314550" y="3146350"/>
            <a:ext cx="85206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31"/>
          <p:cNvSpPr txBox="1">
            <a:spLocks noGrp="1"/>
          </p:cNvSpPr>
          <p:nvPr>
            <p:ph type="subTitle" idx="1"/>
          </p:nvPr>
        </p:nvSpPr>
        <p:spPr>
          <a:xfrm>
            <a:off x="1382875" y="1597050"/>
            <a:ext cx="63999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516C"/>
              </a:buClr>
              <a:buSzPts val="1200"/>
              <a:buNone/>
              <a:defRPr sz="1200">
                <a:solidFill>
                  <a:srgbClr val="3E516C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516C"/>
              </a:buClr>
              <a:buSzPts val="1200"/>
              <a:buNone/>
              <a:defRPr sz="1200">
                <a:solidFill>
                  <a:srgbClr val="3E516C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516C"/>
              </a:buClr>
              <a:buSzPts val="1200"/>
              <a:buNone/>
              <a:defRPr sz="1200">
                <a:solidFill>
                  <a:srgbClr val="3E516C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516C"/>
              </a:buClr>
              <a:buSzPts val="1200"/>
              <a:buNone/>
              <a:defRPr sz="1200">
                <a:solidFill>
                  <a:srgbClr val="3E516C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516C"/>
              </a:buClr>
              <a:buSzPts val="1200"/>
              <a:buNone/>
              <a:defRPr sz="1200">
                <a:solidFill>
                  <a:srgbClr val="3E516C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516C"/>
              </a:buClr>
              <a:buSzPts val="1200"/>
              <a:buNone/>
              <a:defRPr sz="1200">
                <a:solidFill>
                  <a:srgbClr val="3E516C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516C"/>
              </a:buClr>
              <a:buSzPts val="1200"/>
              <a:buNone/>
              <a:defRPr sz="1200">
                <a:solidFill>
                  <a:srgbClr val="3E516C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516C"/>
              </a:buClr>
              <a:buSzPts val="1200"/>
              <a:buNone/>
              <a:defRPr sz="1200">
                <a:solidFill>
                  <a:srgbClr val="3E516C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516C"/>
              </a:buClr>
              <a:buSzPts val="1200"/>
              <a:buNone/>
              <a:defRPr sz="1200">
                <a:solidFill>
                  <a:srgbClr val="3E516C"/>
                </a:solidFill>
              </a:defRPr>
            </a:lvl9pPr>
          </a:lstStyle>
          <a:p>
            <a:endParaRPr/>
          </a:p>
        </p:txBody>
      </p:sp>
      <p:sp>
        <p:nvSpPr>
          <p:cNvPr id="252" name="Google Shape;252;p31"/>
          <p:cNvSpPr txBox="1">
            <a:spLocks noGrp="1"/>
          </p:cNvSpPr>
          <p:nvPr>
            <p:ph type="subTitle" idx="4"/>
          </p:nvPr>
        </p:nvSpPr>
        <p:spPr>
          <a:xfrm>
            <a:off x="1382875" y="2744600"/>
            <a:ext cx="63999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516C"/>
              </a:buClr>
              <a:buSzPts val="1200"/>
              <a:buNone/>
              <a:defRPr sz="1200">
                <a:solidFill>
                  <a:srgbClr val="3E516C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516C"/>
              </a:buClr>
              <a:buSzPts val="1200"/>
              <a:buNone/>
              <a:defRPr sz="1200">
                <a:solidFill>
                  <a:srgbClr val="3E516C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516C"/>
              </a:buClr>
              <a:buSzPts val="1200"/>
              <a:buNone/>
              <a:defRPr sz="1200">
                <a:solidFill>
                  <a:srgbClr val="3E516C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516C"/>
              </a:buClr>
              <a:buSzPts val="1200"/>
              <a:buNone/>
              <a:defRPr sz="1200">
                <a:solidFill>
                  <a:srgbClr val="3E516C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516C"/>
              </a:buClr>
              <a:buSzPts val="1200"/>
              <a:buNone/>
              <a:defRPr sz="1200">
                <a:solidFill>
                  <a:srgbClr val="3E516C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516C"/>
              </a:buClr>
              <a:buSzPts val="1200"/>
              <a:buNone/>
              <a:defRPr sz="1200">
                <a:solidFill>
                  <a:srgbClr val="3E516C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516C"/>
              </a:buClr>
              <a:buSzPts val="1200"/>
              <a:buNone/>
              <a:defRPr sz="1200">
                <a:solidFill>
                  <a:srgbClr val="3E516C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516C"/>
              </a:buClr>
              <a:buSzPts val="1200"/>
              <a:buNone/>
              <a:defRPr sz="1200">
                <a:solidFill>
                  <a:srgbClr val="3E516C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516C"/>
              </a:buClr>
              <a:buSzPts val="1200"/>
              <a:buNone/>
              <a:defRPr sz="1200">
                <a:solidFill>
                  <a:srgbClr val="3E516C"/>
                </a:solidFill>
              </a:defRPr>
            </a:lvl9pPr>
          </a:lstStyle>
          <a:p>
            <a:endParaRPr/>
          </a:p>
        </p:txBody>
      </p:sp>
      <p:sp>
        <p:nvSpPr>
          <p:cNvPr id="253" name="Google Shape;253;p31"/>
          <p:cNvSpPr txBox="1">
            <a:spLocks noGrp="1"/>
          </p:cNvSpPr>
          <p:nvPr>
            <p:ph type="subTitle" idx="5"/>
          </p:nvPr>
        </p:nvSpPr>
        <p:spPr>
          <a:xfrm>
            <a:off x="1382875" y="3930250"/>
            <a:ext cx="63999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516C"/>
              </a:buClr>
              <a:buSzPts val="1200"/>
              <a:buNone/>
              <a:defRPr sz="1200">
                <a:solidFill>
                  <a:srgbClr val="3E516C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516C"/>
              </a:buClr>
              <a:buSzPts val="1200"/>
              <a:buNone/>
              <a:defRPr sz="1200">
                <a:solidFill>
                  <a:srgbClr val="3E516C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516C"/>
              </a:buClr>
              <a:buSzPts val="1200"/>
              <a:buNone/>
              <a:defRPr sz="1200">
                <a:solidFill>
                  <a:srgbClr val="3E516C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516C"/>
              </a:buClr>
              <a:buSzPts val="1200"/>
              <a:buNone/>
              <a:defRPr sz="1200">
                <a:solidFill>
                  <a:srgbClr val="3E516C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516C"/>
              </a:buClr>
              <a:buSzPts val="1200"/>
              <a:buNone/>
              <a:defRPr sz="1200">
                <a:solidFill>
                  <a:srgbClr val="3E516C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516C"/>
              </a:buClr>
              <a:buSzPts val="1200"/>
              <a:buNone/>
              <a:defRPr sz="1200">
                <a:solidFill>
                  <a:srgbClr val="3E516C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516C"/>
              </a:buClr>
              <a:buSzPts val="1200"/>
              <a:buNone/>
              <a:defRPr sz="1200">
                <a:solidFill>
                  <a:srgbClr val="3E516C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516C"/>
              </a:buClr>
              <a:buSzPts val="1200"/>
              <a:buNone/>
              <a:defRPr sz="1200">
                <a:solidFill>
                  <a:srgbClr val="3E516C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516C"/>
              </a:buClr>
              <a:buSzPts val="1200"/>
              <a:buNone/>
              <a:defRPr sz="1200">
                <a:solidFill>
                  <a:srgbClr val="3E516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&amp; 3 columns slide">
  <p:cSld name="TITLE_AND_TWO_COLUMNS_1_2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E516C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E516C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E516C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E516C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E516C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E516C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E516C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E516C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E516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6" name="Google Shape;256;p32"/>
          <p:cNvSpPr/>
          <p:nvPr/>
        </p:nvSpPr>
        <p:spPr>
          <a:xfrm rot="10800000" flipH="1">
            <a:off x="6836375" y="4655825"/>
            <a:ext cx="2307413" cy="1325867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2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2"/>
          <p:cNvSpPr/>
          <p:nvPr/>
        </p:nvSpPr>
        <p:spPr>
          <a:xfrm rot="10800000">
            <a:off x="7057692" y="4412713"/>
            <a:ext cx="2086308" cy="730778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2"/>
          <p:cNvSpPr/>
          <p:nvPr/>
        </p:nvSpPr>
        <p:spPr>
          <a:xfrm rot="10800000">
            <a:off x="7057692" y="4579429"/>
            <a:ext cx="2086308" cy="564062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2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EFEFE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EFEFEF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EFEFEF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EFEFEF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EFEFEF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EFEFEF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EFEFEF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EFEFEF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EFEFEF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0" name="Google Shape;260;p32"/>
          <p:cNvSpPr txBox="1">
            <a:spLocks noGrp="1"/>
          </p:cNvSpPr>
          <p:nvPr>
            <p:ph type="subTitle" idx="1"/>
          </p:nvPr>
        </p:nvSpPr>
        <p:spPr>
          <a:xfrm>
            <a:off x="896100" y="3012600"/>
            <a:ext cx="20862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261" name="Google Shape;261;p32"/>
          <p:cNvSpPr txBox="1">
            <a:spLocks noGrp="1"/>
          </p:cNvSpPr>
          <p:nvPr>
            <p:ph type="subTitle" idx="3"/>
          </p:nvPr>
        </p:nvSpPr>
        <p:spPr>
          <a:xfrm>
            <a:off x="896100" y="3158400"/>
            <a:ext cx="2014500" cy="9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cxnSp>
        <p:nvCxnSpPr>
          <p:cNvPr id="262" name="Google Shape;262;p32"/>
          <p:cNvCxnSpPr/>
          <p:nvPr/>
        </p:nvCxnSpPr>
        <p:spPr>
          <a:xfrm>
            <a:off x="3287313" y="1878350"/>
            <a:ext cx="0" cy="1961100"/>
          </a:xfrm>
          <a:prstGeom prst="straightConnector1">
            <a:avLst/>
          </a:prstGeom>
          <a:noFill/>
          <a:ln w="9525" cap="rnd" cmpd="sng">
            <a:solidFill>
              <a:srgbClr val="E9AA1B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63" name="Google Shape;263;p32"/>
          <p:cNvCxnSpPr/>
          <p:nvPr/>
        </p:nvCxnSpPr>
        <p:spPr>
          <a:xfrm>
            <a:off x="5856663" y="1871450"/>
            <a:ext cx="0" cy="1950600"/>
          </a:xfrm>
          <a:prstGeom prst="straightConnector1">
            <a:avLst/>
          </a:prstGeom>
          <a:noFill/>
          <a:ln w="9525" cap="rnd" cmpd="sng">
            <a:solidFill>
              <a:srgbClr val="E9AA1B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64" name="Google Shape;264;p32"/>
          <p:cNvSpPr txBox="1">
            <a:spLocks noGrp="1"/>
          </p:cNvSpPr>
          <p:nvPr>
            <p:ph type="subTitle" idx="4"/>
          </p:nvPr>
        </p:nvSpPr>
        <p:spPr>
          <a:xfrm>
            <a:off x="3528900" y="3012600"/>
            <a:ext cx="20862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265" name="Google Shape;265;p32"/>
          <p:cNvSpPr txBox="1">
            <a:spLocks noGrp="1"/>
          </p:cNvSpPr>
          <p:nvPr>
            <p:ph type="subTitle" idx="5"/>
          </p:nvPr>
        </p:nvSpPr>
        <p:spPr>
          <a:xfrm>
            <a:off x="3528900" y="3158400"/>
            <a:ext cx="2014500" cy="9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6" name="Google Shape;266;p32"/>
          <p:cNvSpPr txBox="1">
            <a:spLocks noGrp="1"/>
          </p:cNvSpPr>
          <p:nvPr>
            <p:ph type="subTitle" idx="6"/>
          </p:nvPr>
        </p:nvSpPr>
        <p:spPr>
          <a:xfrm>
            <a:off x="6161700" y="3012600"/>
            <a:ext cx="20862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267" name="Google Shape;267;p32"/>
          <p:cNvSpPr txBox="1">
            <a:spLocks noGrp="1"/>
          </p:cNvSpPr>
          <p:nvPr>
            <p:ph type="subTitle" idx="7"/>
          </p:nvPr>
        </p:nvSpPr>
        <p:spPr>
          <a:xfrm>
            <a:off x="6161700" y="3158400"/>
            <a:ext cx="2014500" cy="9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8" name="Google Shape;268;p32"/>
          <p:cNvSpPr txBox="1">
            <a:spLocks noGrp="1"/>
          </p:cNvSpPr>
          <p:nvPr>
            <p:ph type="title"/>
          </p:nvPr>
        </p:nvSpPr>
        <p:spPr>
          <a:xfrm>
            <a:off x="1229850" y="1159488"/>
            <a:ext cx="6684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_AND_BODY_4_1_2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/>
          <p:nvPr/>
        </p:nvSpPr>
        <p:spPr>
          <a:xfrm rot="10800000" flipH="1">
            <a:off x="6610100" y="3610054"/>
            <a:ext cx="2546446" cy="1548071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47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3"/>
          <p:cNvSpPr/>
          <p:nvPr/>
        </p:nvSpPr>
        <p:spPr>
          <a:xfrm rot="10800000">
            <a:off x="6853867" y="4304904"/>
            <a:ext cx="2302683" cy="853221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3"/>
          <p:cNvSpPr/>
          <p:nvPr/>
        </p:nvSpPr>
        <p:spPr>
          <a:xfrm rot="10800000">
            <a:off x="6853867" y="4499554"/>
            <a:ext cx="2302683" cy="658571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E8A8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3"/>
          <p:cNvSpPr txBox="1">
            <a:spLocks noGrp="1"/>
          </p:cNvSpPr>
          <p:nvPr>
            <p:ph type="sldNum" idx="12"/>
          </p:nvPr>
        </p:nvSpPr>
        <p:spPr>
          <a:xfrm rot="10800000">
            <a:off x="-7362" y="-73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E516C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E516C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E516C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E516C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E516C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E516C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E516C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E516C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E516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4" name="Google Shape;274;p33"/>
          <p:cNvSpPr/>
          <p:nvPr/>
        </p:nvSpPr>
        <p:spPr>
          <a:xfrm flipH="1">
            <a:off x="-7151" y="-7362"/>
            <a:ext cx="2307413" cy="1325867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2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3"/>
          <p:cNvSpPr/>
          <p:nvPr/>
        </p:nvSpPr>
        <p:spPr>
          <a:xfrm>
            <a:off x="-7362" y="-7362"/>
            <a:ext cx="2086308" cy="730778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3"/>
          <p:cNvSpPr/>
          <p:nvPr/>
        </p:nvSpPr>
        <p:spPr>
          <a:xfrm>
            <a:off x="-7362" y="-7362"/>
            <a:ext cx="2086308" cy="564062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3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8" name="Google Shape;278;p33"/>
          <p:cNvSpPr txBox="1">
            <a:spLocks noGrp="1"/>
          </p:cNvSpPr>
          <p:nvPr>
            <p:ph type="ctrTitle"/>
          </p:nvPr>
        </p:nvSpPr>
        <p:spPr>
          <a:xfrm>
            <a:off x="4964349" y="1365375"/>
            <a:ext cx="1550400" cy="14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Font typeface="Cabin"/>
              <a:buNone/>
              <a:defRPr sz="1800">
                <a:solidFill>
                  <a:srgbClr val="0E2A47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9pPr>
          </a:lstStyle>
          <a:p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ctrTitle" idx="3"/>
          </p:nvPr>
        </p:nvSpPr>
        <p:spPr>
          <a:xfrm>
            <a:off x="4964351" y="2934875"/>
            <a:ext cx="2448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200" b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3">
  <p:cSld name="TITLE_AND_BODY_4_1_1_1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/>
          <p:nvPr/>
        </p:nvSpPr>
        <p:spPr>
          <a:xfrm rot="-5400000">
            <a:off x="1995421" y="-2009807"/>
            <a:ext cx="5153149" cy="9163116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1686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4"/>
          <p:cNvSpPr/>
          <p:nvPr/>
        </p:nvSpPr>
        <p:spPr>
          <a:xfrm rot="10800000" flipH="1">
            <a:off x="6836375" y="3817625"/>
            <a:ext cx="2307413" cy="1325867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2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4"/>
          <p:cNvSpPr/>
          <p:nvPr/>
        </p:nvSpPr>
        <p:spPr>
          <a:xfrm rot="10800000">
            <a:off x="7057692" y="4412713"/>
            <a:ext cx="2086308" cy="730778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4"/>
          <p:cNvSpPr/>
          <p:nvPr/>
        </p:nvSpPr>
        <p:spPr>
          <a:xfrm rot="10800000">
            <a:off x="7057692" y="4579429"/>
            <a:ext cx="2086308" cy="564062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4"/>
          <p:cNvSpPr/>
          <p:nvPr/>
        </p:nvSpPr>
        <p:spPr>
          <a:xfrm flipH="1">
            <a:off x="4" y="4"/>
            <a:ext cx="2546446" cy="1548071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47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4"/>
          <p:cNvSpPr/>
          <p:nvPr/>
        </p:nvSpPr>
        <p:spPr>
          <a:xfrm>
            <a:off x="0" y="4"/>
            <a:ext cx="2302683" cy="853221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4"/>
          <p:cNvSpPr/>
          <p:nvPr/>
        </p:nvSpPr>
        <p:spPr>
          <a:xfrm>
            <a:off x="0" y="4"/>
            <a:ext cx="2302683" cy="658571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E8A8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4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9" name="Google Shape;289;p34"/>
          <p:cNvSpPr txBox="1">
            <a:spLocks noGrp="1"/>
          </p:cNvSpPr>
          <p:nvPr>
            <p:ph type="ctrTitle"/>
          </p:nvPr>
        </p:nvSpPr>
        <p:spPr>
          <a:xfrm>
            <a:off x="1999625" y="1000988"/>
            <a:ext cx="1550400" cy="17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Font typeface="Cabin"/>
              <a:buNone/>
              <a:defRPr sz="1800">
                <a:solidFill>
                  <a:srgbClr val="0E2A47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p34"/>
          <p:cNvSpPr txBox="1">
            <a:spLocks noGrp="1"/>
          </p:cNvSpPr>
          <p:nvPr>
            <p:ph type="ctrTitle" idx="2"/>
          </p:nvPr>
        </p:nvSpPr>
        <p:spPr>
          <a:xfrm>
            <a:off x="1101426" y="2934875"/>
            <a:ext cx="2448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200" b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 type="title">
  <p:cSld name="TITLE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"/>
          <p:cNvSpPr/>
          <p:nvPr/>
        </p:nvSpPr>
        <p:spPr>
          <a:xfrm rot="-5400000">
            <a:off x="1995421" y="-2009807"/>
            <a:ext cx="5153149" cy="9163116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1686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5"/>
          <p:cNvSpPr/>
          <p:nvPr/>
        </p:nvSpPr>
        <p:spPr>
          <a:xfrm rot="10800000" flipH="1">
            <a:off x="5564575" y="3086170"/>
            <a:ext cx="3588978" cy="2062155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1686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5"/>
          <p:cNvSpPr/>
          <p:nvPr/>
        </p:nvSpPr>
        <p:spPr>
          <a:xfrm>
            <a:off x="1841888" y="647372"/>
            <a:ext cx="21143" cy="44586"/>
          </a:xfrm>
          <a:custGeom>
            <a:avLst/>
            <a:gdLst/>
            <a:ahLst/>
            <a:cxnLst/>
            <a:rect l="l" t="t" r="r" b="b"/>
            <a:pathLst>
              <a:path w="348" h="589" extrusionOk="0">
                <a:moveTo>
                  <a:pt x="348" y="588"/>
                </a:moveTo>
                <a:lnTo>
                  <a:pt x="1" y="0"/>
                </a:lnTo>
                <a:close/>
              </a:path>
            </a:pathLst>
          </a:custGeom>
          <a:solidFill>
            <a:srgbClr val="E9A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5"/>
          <p:cNvSpPr txBox="1">
            <a:spLocks noGrp="1"/>
          </p:cNvSpPr>
          <p:nvPr>
            <p:ph type="ctrTitle"/>
          </p:nvPr>
        </p:nvSpPr>
        <p:spPr>
          <a:xfrm>
            <a:off x="4964349" y="1365375"/>
            <a:ext cx="1550400" cy="14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Font typeface="Cabin"/>
              <a:buNone/>
              <a:defRPr sz="1800">
                <a:solidFill>
                  <a:srgbClr val="0E2A47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9pPr>
          </a:lstStyle>
          <a:p>
            <a:endParaRPr/>
          </a:p>
        </p:txBody>
      </p:sp>
      <p:sp>
        <p:nvSpPr>
          <p:cNvPr id="296" name="Google Shape;296;p35"/>
          <p:cNvSpPr/>
          <p:nvPr/>
        </p:nvSpPr>
        <p:spPr>
          <a:xfrm rot="10800000">
            <a:off x="5908431" y="4011835"/>
            <a:ext cx="3245119" cy="1136490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5"/>
          <p:cNvSpPr/>
          <p:nvPr/>
        </p:nvSpPr>
        <p:spPr>
          <a:xfrm rot="10800000">
            <a:off x="5908431" y="4271108"/>
            <a:ext cx="3245119" cy="877217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5"/>
          <p:cNvSpPr/>
          <p:nvPr/>
        </p:nvSpPr>
        <p:spPr>
          <a:xfrm flipH="1">
            <a:off x="-9604" y="0"/>
            <a:ext cx="4459954" cy="2596268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47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5"/>
          <p:cNvSpPr/>
          <p:nvPr/>
        </p:nvSpPr>
        <p:spPr>
          <a:xfrm>
            <a:off x="-9540" y="0"/>
            <a:ext cx="2826812" cy="2597677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5"/>
          <p:cNvSpPr/>
          <p:nvPr/>
        </p:nvSpPr>
        <p:spPr>
          <a:xfrm>
            <a:off x="-9540" y="0"/>
            <a:ext cx="2196612" cy="2561214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E9A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5"/>
          <p:cNvSpPr txBox="1">
            <a:spLocks noGrp="1"/>
          </p:cNvSpPr>
          <p:nvPr>
            <p:ph type="ctrTitle" idx="2"/>
          </p:nvPr>
        </p:nvSpPr>
        <p:spPr>
          <a:xfrm>
            <a:off x="4964351" y="2934875"/>
            <a:ext cx="2448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200" b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>
  <p:cSld name="CUSTOM">
    <p:bg>
      <p:bgPr>
        <a:solidFill>
          <a:srgbClr val="E9AA1B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6"/>
          <p:cNvSpPr txBox="1">
            <a:spLocks noGrp="1"/>
          </p:cNvSpPr>
          <p:nvPr>
            <p:ph type="title"/>
          </p:nvPr>
        </p:nvSpPr>
        <p:spPr>
          <a:xfrm>
            <a:off x="2122200" y="1826900"/>
            <a:ext cx="48996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04" name="Google Shape;304;p36"/>
          <p:cNvSpPr/>
          <p:nvPr/>
        </p:nvSpPr>
        <p:spPr>
          <a:xfrm rot="10800000" flipH="1">
            <a:off x="4827050" y="2662299"/>
            <a:ext cx="4326494" cy="2486021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1686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6"/>
          <p:cNvSpPr/>
          <p:nvPr/>
        </p:nvSpPr>
        <p:spPr>
          <a:xfrm rot="10800000">
            <a:off x="5241623" y="3778203"/>
            <a:ext cx="3911921" cy="1370117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6"/>
          <p:cNvSpPr/>
          <p:nvPr/>
        </p:nvSpPr>
        <p:spPr>
          <a:xfrm rot="10800000">
            <a:off x="5241623" y="4090775"/>
            <a:ext cx="3911921" cy="1057546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6"/>
          <p:cNvSpPr/>
          <p:nvPr/>
        </p:nvSpPr>
        <p:spPr>
          <a:xfrm rot="-5400000">
            <a:off x="-1299834" y="1285448"/>
            <a:ext cx="4323257" cy="1742714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6"/>
          <p:cNvSpPr/>
          <p:nvPr/>
        </p:nvSpPr>
        <p:spPr>
          <a:xfrm rot="-5400000" flipH="1">
            <a:off x="-508047" y="493661"/>
            <a:ext cx="2740411" cy="1743442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6"/>
          <p:cNvSpPr/>
          <p:nvPr/>
        </p:nvSpPr>
        <p:spPr>
          <a:xfrm rot="-5400000" flipH="1">
            <a:off x="-214576" y="200189"/>
            <a:ext cx="2129135" cy="1719108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6"/>
          <p:cNvSpPr txBox="1">
            <a:spLocks noGrp="1"/>
          </p:cNvSpPr>
          <p:nvPr>
            <p:ph type="subTitle" idx="1"/>
          </p:nvPr>
        </p:nvSpPr>
        <p:spPr>
          <a:xfrm>
            <a:off x="2122200" y="2765302"/>
            <a:ext cx="4899600" cy="12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3E516C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11" name="Google Shape;311;p36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048350" y="37560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1068100" y="2486100"/>
            <a:ext cx="7047300" cy="21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Char char="●"/>
              <a:defRPr sz="16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Char char="○"/>
              <a:defRPr sz="16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Char char="■"/>
              <a:defRPr sz="15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Char char="●"/>
              <a:defRPr sz="15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○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■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Char char="●"/>
              <a:defRPr sz="13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Char char="○"/>
              <a:defRPr sz="13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Char char="■"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 txBox="1">
            <a:spLocks noGrp="1"/>
          </p:cNvSpPr>
          <p:nvPr>
            <p:ph type="title"/>
          </p:nvPr>
        </p:nvSpPr>
        <p:spPr>
          <a:xfrm>
            <a:off x="1000800" y="2102550"/>
            <a:ext cx="71424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dirty="0"/>
              <a:t>Customer segmentation</a:t>
            </a:r>
            <a:endParaRPr sz="3600" b="0" dirty="0">
              <a:solidFill>
                <a:srgbClr val="3E516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18" name="Google Shape;318;p38"/>
          <p:cNvSpPr txBox="1">
            <a:spLocks noGrp="1"/>
          </p:cNvSpPr>
          <p:nvPr>
            <p:ph type="title"/>
          </p:nvPr>
        </p:nvSpPr>
        <p:spPr>
          <a:xfrm>
            <a:off x="145997" y="3970718"/>
            <a:ext cx="2489627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400" b="0" dirty="0" err="1">
                <a:solidFill>
                  <a:srgbClr val="3E516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Dzheparov</a:t>
            </a:r>
            <a:r>
              <a:rPr lang="en-US" sz="1400" b="0" dirty="0">
                <a:solidFill>
                  <a:srgbClr val="3E516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Daniil</a:t>
            </a:r>
            <a:br>
              <a:rPr lang="en-US" sz="1400" b="0" dirty="0">
                <a:solidFill>
                  <a:srgbClr val="3E516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-US" sz="1400" b="0" dirty="0" err="1">
                <a:solidFill>
                  <a:srgbClr val="3E516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Erokhina</a:t>
            </a:r>
            <a:r>
              <a:rPr lang="en-US" sz="1400" b="0" dirty="0">
                <a:solidFill>
                  <a:srgbClr val="3E516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400" b="0" dirty="0" err="1">
                <a:solidFill>
                  <a:srgbClr val="3E516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Vladislava</a:t>
            </a:r>
            <a:br>
              <a:rPr lang="en-US" sz="1400" b="0" dirty="0">
                <a:solidFill>
                  <a:srgbClr val="3E516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-US" sz="1400" b="0" dirty="0" err="1">
                <a:solidFill>
                  <a:srgbClr val="3E516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Lashkevich</a:t>
            </a:r>
            <a:r>
              <a:rPr lang="en-US" sz="1400" b="0" dirty="0">
                <a:solidFill>
                  <a:srgbClr val="3E516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Elizaveta</a:t>
            </a:r>
            <a:br>
              <a:rPr lang="en-US" sz="1400" b="0" dirty="0">
                <a:solidFill>
                  <a:srgbClr val="3E516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-US" sz="1400" b="0" dirty="0" err="1">
                <a:solidFill>
                  <a:srgbClr val="3E516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Okhapkina</a:t>
            </a:r>
            <a:r>
              <a:rPr lang="en-US" sz="1400" b="0" dirty="0">
                <a:solidFill>
                  <a:srgbClr val="3E516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400" b="0" dirty="0" err="1">
                <a:solidFill>
                  <a:srgbClr val="3E516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Arina</a:t>
            </a:r>
            <a:endParaRPr sz="1400" b="0" dirty="0">
              <a:solidFill>
                <a:srgbClr val="3E516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9"/>
          <p:cNvSpPr txBox="1">
            <a:spLocks noGrp="1"/>
          </p:cNvSpPr>
          <p:nvPr>
            <p:ph type="ctrTitle"/>
          </p:nvPr>
        </p:nvSpPr>
        <p:spPr>
          <a:xfrm>
            <a:off x="1689300" y="382225"/>
            <a:ext cx="37314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Hypotheses</a:t>
            </a:r>
            <a:endParaRPr/>
          </a:p>
        </p:txBody>
      </p:sp>
      <p:sp>
        <p:nvSpPr>
          <p:cNvPr id="472" name="Google Shape;472;p49"/>
          <p:cNvSpPr txBox="1">
            <a:spLocks noGrp="1"/>
          </p:cNvSpPr>
          <p:nvPr>
            <p:ph type="ctrTitle" idx="2"/>
          </p:nvPr>
        </p:nvSpPr>
        <p:spPr>
          <a:xfrm>
            <a:off x="105900" y="2261238"/>
            <a:ext cx="4326600" cy="731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GB" b="1" dirty="0">
                <a:solidFill>
                  <a:schemeClr val="dk1"/>
                </a:solidFill>
              </a:rPr>
              <a:t>H0:</a:t>
            </a:r>
            <a:r>
              <a:rPr lang="en-US" b="1" dirty="0">
                <a:solidFill>
                  <a:schemeClr val="dk1"/>
                </a:solidFill>
              </a:rPr>
              <a:t> </a:t>
            </a:r>
            <a:r>
              <a:rPr lang="en-US" dirty="0">
                <a:solidFill>
                  <a:schemeClr val="dk1"/>
                </a:solidFill>
              </a:rPr>
              <a:t>E-mail does not affect the frequency of purchases (Pearson)</a:t>
            </a:r>
            <a:endParaRPr lang="en-US" dirty="0">
              <a:solidFill>
                <a:schemeClr val="dk1"/>
              </a:solidFill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pic>
        <p:nvPicPr>
          <p:cNvPr id="473" name="Google Shape;47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975" y="3699175"/>
            <a:ext cx="1911725" cy="143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49"/>
          <p:cNvSpPr txBox="1">
            <a:spLocks noGrp="1"/>
          </p:cNvSpPr>
          <p:nvPr>
            <p:ph type="ctrTitle" idx="2"/>
          </p:nvPr>
        </p:nvSpPr>
        <p:spPr>
          <a:xfrm>
            <a:off x="105900" y="1037075"/>
            <a:ext cx="4326600" cy="8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GB" b="1" dirty="0">
                <a:solidFill>
                  <a:schemeClr val="dk1"/>
                </a:solidFill>
              </a:rPr>
              <a:t>H0:</a:t>
            </a:r>
            <a:r>
              <a:rPr lang="en-GB" dirty="0">
                <a:solidFill>
                  <a:schemeClr val="dk1"/>
                </a:solidFill>
              </a:rPr>
              <a:t> </a:t>
            </a:r>
            <a:r>
              <a:rPr lang="en-US" dirty="0">
                <a:solidFill>
                  <a:schemeClr val="dk1"/>
                </a:solidFill>
              </a:rPr>
              <a:t>Mobile application does not affect the frequency of purchases (Pearson)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75" name="Google Shape;475;p49"/>
          <p:cNvSpPr txBox="1">
            <a:spLocks noGrp="1"/>
          </p:cNvSpPr>
          <p:nvPr>
            <p:ph type="ctrTitle" idx="2"/>
          </p:nvPr>
        </p:nvSpPr>
        <p:spPr>
          <a:xfrm>
            <a:off x="4514925" y="876325"/>
            <a:ext cx="4326600" cy="8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GB" b="1" dirty="0">
                <a:solidFill>
                  <a:schemeClr val="dk1"/>
                </a:solidFill>
              </a:rPr>
              <a:t>H0:</a:t>
            </a:r>
            <a:r>
              <a:rPr lang="en-GB" dirty="0">
                <a:solidFill>
                  <a:schemeClr val="dk1"/>
                </a:solidFill>
              </a:rPr>
              <a:t> </a:t>
            </a:r>
            <a:r>
              <a:rPr lang="en-US" dirty="0">
                <a:solidFill>
                  <a:schemeClr val="dk1"/>
                </a:solidFill>
              </a:rPr>
              <a:t>Push notification do not affect the frequency of purchases (Pearson)</a:t>
            </a:r>
            <a:endParaRPr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76" name="Google Shape;476;p49"/>
          <p:cNvSpPr txBox="1">
            <a:spLocks noGrp="1"/>
          </p:cNvSpPr>
          <p:nvPr>
            <p:ph type="ctrTitle" idx="2"/>
          </p:nvPr>
        </p:nvSpPr>
        <p:spPr>
          <a:xfrm>
            <a:off x="4432500" y="2448501"/>
            <a:ext cx="4326600" cy="1087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GB" b="1" dirty="0">
                <a:solidFill>
                  <a:schemeClr val="dk1"/>
                </a:solidFill>
              </a:rPr>
              <a:t>H0:</a:t>
            </a:r>
            <a:r>
              <a:rPr lang="en-GB" dirty="0">
                <a:solidFill>
                  <a:schemeClr val="dk1"/>
                </a:solidFill>
              </a:rPr>
              <a:t> </a:t>
            </a:r>
            <a:r>
              <a:rPr lang="en-US" dirty="0">
                <a:solidFill>
                  <a:schemeClr val="dk1"/>
                </a:solidFill>
              </a:rPr>
              <a:t>There is no statistical difference in the frequency of purchases between groups of people who came recently from those who used the bank for a long time (Kruskal-Wallis)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77" name="Google Shape;477;p49"/>
          <p:cNvSpPr txBox="1">
            <a:spLocks noGrp="1"/>
          </p:cNvSpPr>
          <p:nvPr>
            <p:ph type="ctrTitle" idx="2"/>
          </p:nvPr>
        </p:nvSpPr>
        <p:spPr>
          <a:xfrm>
            <a:off x="2408700" y="3699175"/>
            <a:ext cx="4326600" cy="9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en-GB" b="1" dirty="0">
                <a:solidFill>
                  <a:schemeClr val="dk1"/>
                </a:solidFill>
              </a:rPr>
              <a:t>H0</a:t>
            </a:r>
            <a:r>
              <a:rPr lang="en-GB" dirty="0">
                <a:solidFill>
                  <a:schemeClr val="dk1"/>
                </a:solidFill>
              </a:rPr>
              <a:t>: </a:t>
            </a:r>
            <a:r>
              <a:rPr lang="en-US" dirty="0">
                <a:solidFill>
                  <a:schemeClr val="dk1"/>
                </a:solidFill>
              </a:rPr>
              <a:t>There is no statistical difference in frequency between customers under and above 40 (Kruskal-Wallis)</a:t>
            </a:r>
            <a:endParaRPr dirty="0">
              <a:solidFill>
                <a:schemeClr val="dk1"/>
              </a:solidFill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pic>
        <p:nvPicPr>
          <p:cNvPr id="482" name="Google Shape;48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45480">
            <a:off x="6775159" y="627320"/>
            <a:ext cx="1615810" cy="1175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482;p49">
            <a:extLst>
              <a:ext uri="{FF2B5EF4-FFF2-40B4-BE49-F238E27FC236}">
                <a16:creationId xmlns:a16="http://schemas.microsoft.com/office/drawing/2014/main" id="{95D0D2BB-B79B-A551-D5D9-5468D029824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45480">
            <a:off x="2294208" y="858556"/>
            <a:ext cx="1615810" cy="1175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482;p49">
            <a:extLst>
              <a:ext uri="{FF2B5EF4-FFF2-40B4-BE49-F238E27FC236}">
                <a16:creationId xmlns:a16="http://schemas.microsoft.com/office/drawing/2014/main" id="{F013FAFF-B3CB-AB30-064D-7159E13A646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45480">
            <a:off x="1970284" y="2061018"/>
            <a:ext cx="1615810" cy="1175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82;p49">
            <a:extLst>
              <a:ext uri="{FF2B5EF4-FFF2-40B4-BE49-F238E27FC236}">
                <a16:creationId xmlns:a16="http://schemas.microsoft.com/office/drawing/2014/main" id="{2FEB8C35-2DF8-FC8A-E203-500023F5C19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45480">
            <a:off x="6545173" y="2317383"/>
            <a:ext cx="1615810" cy="1175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82;p49">
            <a:extLst>
              <a:ext uri="{FF2B5EF4-FFF2-40B4-BE49-F238E27FC236}">
                <a16:creationId xmlns:a16="http://schemas.microsoft.com/office/drawing/2014/main" id="{4BC89760-20B2-94AA-3A75-45D72BEA6BA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45480">
            <a:off x="4128940" y="3679669"/>
            <a:ext cx="1615810" cy="1175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8"/>
          <p:cNvSpPr txBox="1">
            <a:spLocks noGrp="1"/>
          </p:cNvSpPr>
          <p:nvPr>
            <p:ph type="title"/>
          </p:nvPr>
        </p:nvSpPr>
        <p:spPr>
          <a:xfrm>
            <a:off x="1052675" y="1494325"/>
            <a:ext cx="40218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dirty="0">
                <a:solidFill>
                  <a:srgbClr val="FCCC3B"/>
                </a:solidFill>
              </a:rPr>
              <a:t>Marketing st</a:t>
            </a:r>
            <a:r>
              <a:rPr lang="en-GB" dirty="0"/>
              <a:t>rategy</a:t>
            </a:r>
            <a:endParaRPr dirty="0">
              <a:solidFill>
                <a:srgbClr val="FCCC3B"/>
              </a:solidFill>
            </a:endParaRPr>
          </a:p>
        </p:txBody>
      </p:sp>
      <p:cxnSp>
        <p:nvCxnSpPr>
          <p:cNvPr id="456" name="Google Shape;456;p48"/>
          <p:cNvCxnSpPr/>
          <p:nvPr/>
        </p:nvCxnSpPr>
        <p:spPr>
          <a:xfrm rot="10800000" flipH="1">
            <a:off x="4521525" y="-59250"/>
            <a:ext cx="1332900" cy="5262000"/>
          </a:xfrm>
          <a:prstGeom prst="straightConnector1">
            <a:avLst/>
          </a:prstGeom>
          <a:noFill/>
          <a:ln w="152400" cap="flat" cmpd="sng">
            <a:solidFill>
              <a:srgbClr val="FCCC3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7" name="Google Shape;457;p48"/>
          <p:cNvCxnSpPr/>
          <p:nvPr/>
        </p:nvCxnSpPr>
        <p:spPr>
          <a:xfrm rot="10800000" flipH="1">
            <a:off x="4373450" y="9925"/>
            <a:ext cx="1293300" cy="5123700"/>
          </a:xfrm>
          <a:prstGeom prst="straightConnector1">
            <a:avLst/>
          </a:prstGeom>
          <a:noFill/>
          <a:ln w="19050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66" name="Google Shape;466;p48"/>
          <p:cNvPicPr preferRelativeResize="0"/>
          <p:nvPr/>
        </p:nvPicPr>
        <p:blipFill rotWithShape="1">
          <a:blip r:embed="rId3">
            <a:alphaModFix/>
          </a:blip>
          <a:srcRect l="10256" r="18467" b="-1061"/>
          <a:stretch/>
        </p:blipFill>
        <p:spPr>
          <a:xfrm>
            <a:off x="4620250" y="-79050"/>
            <a:ext cx="5249400" cy="53016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pic>
      <p:sp>
        <p:nvSpPr>
          <p:cNvPr id="2" name="Google Shape;523;p54">
            <a:extLst>
              <a:ext uri="{FF2B5EF4-FFF2-40B4-BE49-F238E27FC236}">
                <a16:creationId xmlns:a16="http://schemas.microsoft.com/office/drawing/2014/main" id="{4B90FEBA-E234-A064-6A03-714E53FB6CBA}"/>
              </a:ext>
            </a:extLst>
          </p:cNvPr>
          <p:cNvSpPr/>
          <p:nvPr/>
        </p:nvSpPr>
        <p:spPr>
          <a:xfrm>
            <a:off x="654771" y="2161330"/>
            <a:ext cx="348541" cy="272255"/>
          </a:xfrm>
          <a:custGeom>
            <a:avLst/>
            <a:gdLst/>
            <a:ahLst/>
            <a:cxnLst/>
            <a:rect l="l" t="t" r="r" b="b"/>
            <a:pathLst>
              <a:path w="12665" h="9893" extrusionOk="0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2"/>
          <p:cNvSpPr txBox="1">
            <a:spLocks noGrp="1"/>
          </p:cNvSpPr>
          <p:nvPr>
            <p:ph type="ctrTitle"/>
          </p:nvPr>
        </p:nvSpPr>
        <p:spPr>
          <a:xfrm>
            <a:off x="1900900" y="270375"/>
            <a:ext cx="3731400" cy="61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Marketing strategy</a:t>
            </a:r>
            <a:endParaRPr dirty="0"/>
          </a:p>
        </p:txBody>
      </p:sp>
      <p:sp>
        <p:nvSpPr>
          <p:cNvPr id="507" name="Google Shape;507;p52"/>
          <p:cNvSpPr txBox="1">
            <a:spLocks noGrp="1"/>
          </p:cNvSpPr>
          <p:nvPr>
            <p:ph type="ctrTitle" idx="2"/>
          </p:nvPr>
        </p:nvSpPr>
        <p:spPr>
          <a:xfrm>
            <a:off x="1260598" y="1292544"/>
            <a:ext cx="1977246" cy="4365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dk1"/>
                </a:solidFill>
                <a:highlight>
                  <a:srgbClr val="F8BC28"/>
                </a:highlight>
                <a:latin typeface="Cabin SemiBold"/>
                <a:sym typeface="Arial"/>
              </a:rPr>
              <a:t>Cluster 0:</a:t>
            </a:r>
            <a:endParaRPr sz="1800" i="1" dirty="0">
              <a:solidFill>
                <a:schemeClr val="dk1"/>
              </a:solidFill>
              <a:highlight>
                <a:srgbClr val="F8BC28"/>
              </a:highlight>
              <a:latin typeface="Cabin SemiBold"/>
              <a:sym typeface="Arial"/>
            </a:endParaRPr>
          </a:p>
        </p:txBody>
      </p:sp>
      <p:sp>
        <p:nvSpPr>
          <p:cNvPr id="2" name="Google Shape;507;p52">
            <a:extLst>
              <a:ext uri="{FF2B5EF4-FFF2-40B4-BE49-F238E27FC236}">
                <a16:creationId xmlns:a16="http://schemas.microsoft.com/office/drawing/2014/main" id="{929CFB8A-2A51-FFEE-4BFD-6DA22CA0D0BE}"/>
              </a:ext>
            </a:extLst>
          </p:cNvPr>
          <p:cNvSpPr txBox="1">
            <a:spLocks/>
          </p:cNvSpPr>
          <p:nvPr/>
        </p:nvSpPr>
        <p:spPr>
          <a:xfrm>
            <a:off x="3853496" y="1292544"/>
            <a:ext cx="2049680" cy="503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457200"/>
            <a:r>
              <a:rPr lang="en-US" sz="1800" i="1" dirty="0">
                <a:solidFill>
                  <a:schemeClr val="dk1"/>
                </a:solidFill>
                <a:highlight>
                  <a:srgbClr val="F8BC28"/>
                </a:highlight>
                <a:latin typeface="Cabin SemiBold"/>
                <a:sym typeface="Arial"/>
              </a:rPr>
              <a:t>Cluster 1:</a:t>
            </a:r>
          </a:p>
        </p:txBody>
      </p:sp>
      <p:cxnSp>
        <p:nvCxnSpPr>
          <p:cNvPr id="5" name="Google Shape;421;p45">
            <a:extLst>
              <a:ext uri="{FF2B5EF4-FFF2-40B4-BE49-F238E27FC236}">
                <a16:creationId xmlns:a16="http://schemas.microsoft.com/office/drawing/2014/main" id="{C514B7F2-5322-DFAF-4C46-511E5F7A909A}"/>
              </a:ext>
            </a:extLst>
          </p:cNvPr>
          <p:cNvCxnSpPr>
            <a:cxnSpLocks/>
          </p:cNvCxnSpPr>
          <p:nvPr/>
        </p:nvCxnSpPr>
        <p:spPr>
          <a:xfrm>
            <a:off x="3457815" y="1729047"/>
            <a:ext cx="0" cy="2468880"/>
          </a:xfrm>
          <a:prstGeom prst="straightConnector1">
            <a:avLst/>
          </a:prstGeom>
          <a:noFill/>
          <a:ln w="28575" cap="flat" cmpd="sng">
            <a:solidFill>
              <a:srgbClr val="31425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421;p45">
            <a:extLst>
              <a:ext uri="{FF2B5EF4-FFF2-40B4-BE49-F238E27FC236}">
                <a16:creationId xmlns:a16="http://schemas.microsoft.com/office/drawing/2014/main" id="{8539F97F-4153-2601-5BEE-D03B4F1D492F}"/>
              </a:ext>
            </a:extLst>
          </p:cNvPr>
          <p:cNvCxnSpPr>
            <a:cxnSpLocks/>
          </p:cNvCxnSpPr>
          <p:nvPr/>
        </p:nvCxnSpPr>
        <p:spPr>
          <a:xfrm>
            <a:off x="6359636" y="1795549"/>
            <a:ext cx="0" cy="2468880"/>
          </a:xfrm>
          <a:prstGeom prst="straightConnector1">
            <a:avLst/>
          </a:prstGeom>
          <a:noFill/>
          <a:ln w="28575" cap="flat" cmpd="sng">
            <a:solidFill>
              <a:srgbClr val="31425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507;p52">
            <a:extLst>
              <a:ext uri="{FF2B5EF4-FFF2-40B4-BE49-F238E27FC236}">
                <a16:creationId xmlns:a16="http://schemas.microsoft.com/office/drawing/2014/main" id="{5048B0DD-2EA3-9BEF-6A92-DCDC3E43C6BA}"/>
              </a:ext>
            </a:extLst>
          </p:cNvPr>
          <p:cNvSpPr txBox="1">
            <a:spLocks/>
          </p:cNvSpPr>
          <p:nvPr/>
        </p:nvSpPr>
        <p:spPr>
          <a:xfrm>
            <a:off x="681645" y="1795548"/>
            <a:ext cx="2475842" cy="2709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36000" bIns="360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457200"/>
            <a:r>
              <a:rPr lang="en-US" sz="1600" b="1" dirty="0">
                <a:solidFill>
                  <a:srgbClr val="010101"/>
                </a:solidFill>
              </a:rPr>
              <a:t>Communication channel: </a:t>
            </a:r>
            <a:r>
              <a:rPr lang="en-US" sz="1600" dirty="0">
                <a:solidFill>
                  <a:srgbClr val="010101"/>
                </a:solidFill>
              </a:rPr>
              <a:t>SMS notification</a:t>
            </a:r>
          </a:p>
          <a:p>
            <a:pPr marL="457200"/>
            <a:r>
              <a:rPr lang="en-US" sz="1600" b="1" dirty="0">
                <a:solidFill>
                  <a:schemeClr val="tx1"/>
                </a:solidFill>
              </a:rPr>
              <a:t>Offer: </a:t>
            </a:r>
            <a:r>
              <a:rPr lang="en-US" sz="1600" dirty="0">
                <a:solidFill>
                  <a:srgbClr val="010101"/>
                </a:solidFill>
              </a:rPr>
              <a:t>Increased cashback for grocery stores and supermarkets in case of installing the application</a:t>
            </a:r>
          </a:p>
        </p:txBody>
      </p:sp>
      <p:sp>
        <p:nvSpPr>
          <p:cNvPr id="11" name="Google Shape;507;p52">
            <a:extLst>
              <a:ext uri="{FF2B5EF4-FFF2-40B4-BE49-F238E27FC236}">
                <a16:creationId xmlns:a16="http://schemas.microsoft.com/office/drawing/2014/main" id="{2755D4D8-8A7B-60A8-C250-81DE0ECA0AF8}"/>
              </a:ext>
            </a:extLst>
          </p:cNvPr>
          <p:cNvSpPr txBox="1">
            <a:spLocks/>
          </p:cNvSpPr>
          <p:nvPr/>
        </p:nvSpPr>
        <p:spPr>
          <a:xfrm>
            <a:off x="3640415" y="1741516"/>
            <a:ext cx="2475842" cy="2576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36000" bIns="360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457200"/>
            <a:r>
              <a:rPr lang="en-US" sz="1600" b="1" dirty="0">
                <a:solidFill>
                  <a:srgbClr val="010101"/>
                </a:solidFill>
              </a:rPr>
              <a:t>Communication channel: </a:t>
            </a:r>
            <a:r>
              <a:rPr lang="en-US" sz="1600" dirty="0">
                <a:solidFill>
                  <a:srgbClr val="010101"/>
                </a:solidFill>
              </a:rPr>
              <a:t>SMS notification and mobile app</a:t>
            </a:r>
          </a:p>
          <a:p>
            <a:pPr marL="457200"/>
            <a:r>
              <a:rPr lang="en-US" sz="1600" b="1" dirty="0">
                <a:solidFill>
                  <a:srgbClr val="010101"/>
                </a:solidFill>
              </a:rPr>
              <a:t>Offer: </a:t>
            </a:r>
            <a:r>
              <a:rPr lang="en-US" sz="1600" dirty="0">
                <a:solidFill>
                  <a:srgbClr val="010101"/>
                </a:solidFill>
              </a:rPr>
              <a:t>Increased accumulation of partner bonuses for large spending sum per month</a:t>
            </a:r>
          </a:p>
          <a:p>
            <a:pPr marL="457200"/>
            <a:endParaRPr lang="en-US" sz="1600" dirty="0">
              <a:solidFill>
                <a:srgbClr val="010101"/>
              </a:solidFill>
            </a:endParaRPr>
          </a:p>
        </p:txBody>
      </p:sp>
      <p:sp>
        <p:nvSpPr>
          <p:cNvPr id="6" name="Google Shape;507;p52">
            <a:extLst>
              <a:ext uri="{FF2B5EF4-FFF2-40B4-BE49-F238E27FC236}">
                <a16:creationId xmlns:a16="http://schemas.microsoft.com/office/drawing/2014/main" id="{7AD38D25-3FA9-2C46-4DFE-87B1AC2F2B8E}"/>
              </a:ext>
            </a:extLst>
          </p:cNvPr>
          <p:cNvSpPr txBox="1">
            <a:spLocks/>
          </p:cNvSpPr>
          <p:nvPr/>
        </p:nvSpPr>
        <p:spPr>
          <a:xfrm>
            <a:off x="6511937" y="1292544"/>
            <a:ext cx="2049680" cy="503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457200"/>
            <a:r>
              <a:rPr lang="en-US" sz="1800" i="1" dirty="0">
                <a:solidFill>
                  <a:schemeClr val="dk1"/>
                </a:solidFill>
                <a:highlight>
                  <a:srgbClr val="F8BC28"/>
                </a:highlight>
                <a:latin typeface="Cabin SemiBold"/>
                <a:sym typeface="Arial"/>
              </a:rPr>
              <a:t>Cluster 2:</a:t>
            </a:r>
          </a:p>
        </p:txBody>
      </p:sp>
      <p:sp>
        <p:nvSpPr>
          <p:cNvPr id="7" name="Google Shape;507;p52">
            <a:extLst>
              <a:ext uri="{FF2B5EF4-FFF2-40B4-BE49-F238E27FC236}">
                <a16:creationId xmlns:a16="http://schemas.microsoft.com/office/drawing/2014/main" id="{AA32FB60-4022-567A-1603-1B1CC3561F53}"/>
              </a:ext>
            </a:extLst>
          </p:cNvPr>
          <p:cNvSpPr txBox="1">
            <a:spLocks/>
          </p:cNvSpPr>
          <p:nvPr/>
        </p:nvSpPr>
        <p:spPr>
          <a:xfrm>
            <a:off x="6359636" y="1729047"/>
            <a:ext cx="2475842" cy="2709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36000" bIns="360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457200"/>
            <a:r>
              <a:rPr lang="en-US" sz="1600" b="1" dirty="0">
                <a:solidFill>
                  <a:srgbClr val="010101"/>
                </a:solidFill>
              </a:rPr>
              <a:t>Communication channel: </a:t>
            </a:r>
            <a:r>
              <a:rPr lang="en-US" sz="1600" dirty="0">
                <a:solidFill>
                  <a:srgbClr val="010101"/>
                </a:solidFill>
              </a:rPr>
              <a:t>SMS notification</a:t>
            </a:r>
          </a:p>
          <a:p>
            <a:pPr marL="457200"/>
            <a:r>
              <a:rPr lang="en-US" sz="1600" b="1" dirty="0">
                <a:solidFill>
                  <a:schemeClr val="tx1"/>
                </a:solidFill>
              </a:rPr>
              <a:t>Offer: </a:t>
            </a:r>
            <a:r>
              <a:rPr lang="en-US" sz="1600" dirty="0">
                <a:solidFill>
                  <a:srgbClr val="010101"/>
                </a:solidFill>
              </a:rPr>
              <a:t>Special time-limited discounts for partners in case of installing the app during the limited period</a:t>
            </a:r>
          </a:p>
        </p:txBody>
      </p:sp>
    </p:spTree>
    <p:extLst>
      <p:ext uri="{BB962C8B-B14F-4D97-AF65-F5344CB8AC3E}">
        <p14:creationId xmlns:p14="http://schemas.microsoft.com/office/powerpoint/2010/main" val="188097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6"/>
          <p:cNvSpPr txBox="1">
            <a:spLocks noGrp="1"/>
          </p:cNvSpPr>
          <p:nvPr>
            <p:ph type="subTitle" idx="1"/>
          </p:nvPr>
        </p:nvSpPr>
        <p:spPr>
          <a:xfrm>
            <a:off x="2122200" y="2765302"/>
            <a:ext cx="4899600" cy="12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rgbClr val="374957"/>
                </a:solidFill>
              </a:rPr>
              <a:t>Does anyone have any questions?</a:t>
            </a:r>
            <a:endParaRPr b="1">
              <a:solidFill>
                <a:srgbClr val="374957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rgbClr val="374957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>
              <a:solidFill>
                <a:srgbClr val="374957"/>
              </a:solidFill>
            </a:endParaRPr>
          </a:p>
        </p:txBody>
      </p:sp>
      <p:sp>
        <p:nvSpPr>
          <p:cNvPr id="536" name="Google Shape;536;p56"/>
          <p:cNvSpPr txBox="1">
            <a:spLocks noGrp="1"/>
          </p:cNvSpPr>
          <p:nvPr>
            <p:ph type="title"/>
          </p:nvPr>
        </p:nvSpPr>
        <p:spPr>
          <a:xfrm>
            <a:off x="2122200" y="1826900"/>
            <a:ext cx="48996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Thanks!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9"/>
          <p:cNvSpPr txBox="1">
            <a:spLocks noGrp="1"/>
          </p:cNvSpPr>
          <p:nvPr>
            <p:ph type="subTitle" idx="1"/>
          </p:nvPr>
        </p:nvSpPr>
        <p:spPr>
          <a:xfrm>
            <a:off x="2387440" y="2577047"/>
            <a:ext cx="2265667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 dirty="0"/>
              <a:t>Cluster analysis and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 dirty="0"/>
              <a:t>customer description</a:t>
            </a:r>
            <a:endParaRPr dirty="0"/>
          </a:p>
        </p:txBody>
      </p:sp>
      <p:sp>
        <p:nvSpPr>
          <p:cNvPr id="325" name="Google Shape;325;p39"/>
          <p:cNvSpPr txBox="1">
            <a:spLocks noGrp="1"/>
          </p:cNvSpPr>
          <p:nvPr>
            <p:ph type="subTitle" idx="3"/>
          </p:nvPr>
        </p:nvSpPr>
        <p:spPr>
          <a:xfrm>
            <a:off x="4921862" y="1740221"/>
            <a:ext cx="189030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 dirty="0"/>
              <a:t>KPI and </a:t>
            </a:r>
            <a:r>
              <a:rPr lang="en-GB" dirty="0" err="1"/>
              <a:t>hypothes</a:t>
            </a:r>
            <a:r>
              <a:rPr lang="en-US" dirty="0"/>
              <a:t>e</a:t>
            </a:r>
            <a:r>
              <a:rPr lang="en-GB" dirty="0"/>
              <a:t>s</a:t>
            </a:r>
            <a:endParaRPr dirty="0"/>
          </a:p>
        </p:txBody>
      </p:sp>
      <p:sp>
        <p:nvSpPr>
          <p:cNvPr id="326" name="Google Shape;326;p39"/>
          <p:cNvSpPr txBox="1">
            <a:spLocks noGrp="1"/>
          </p:cNvSpPr>
          <p:nvPr>
            <p:ph type="title"/>
          </p:nvPr>
        </p:nvSpPr>
        <p:spPr>
          <a:xfrm>
            <a:off x="1439125" y="1283400"/>
            <a:ext cx="78660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 dirty="0">
                <a:latin typeface="Montserrat SemiBold"/>
                <a:ea typeface="Montserrat SemiBold"/>
                <a:cs typeface="Montserrat SemiBold"/>
                <a:sym typeface="Montserrat SemiBold"/>
              </a:rPr>
              <a:t>Agenda</a:t>
            </a:r>
            <a:endParaRPr sz="36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27" name="Google Shape;327;p39"/>
          <p:cNvSpPr txBox="1">
            <a:spLocks noGrp="1"/>
          </p:cNvSpPr>
          <p:nvPr>
            <p:ph type="subTitle" idx="2"/>
          </p:nvPr>
        </p:nvSpPr>
        <p:spPr>
          <a:xfrm>
            <a:off x="960125" y="1786708"/>
            <a:ext cx="1890300" cy="12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 dirty="0"/>
              <a:t>Cohorts and data analysis</a:t>
            </a:r>
            <a:endParaRPr dirty="0"/>
          </a:p>
        </p:txBody>
      </p:sp>
      <p:sp>
        <p:nvSpPr>
          <p:cNvPr id="329" name="Google Shape;329;p39"/>
          <p:cNvSpPr txBox="1">
            <a:spLocks noGrp="1"/>
          </p:cNvSpPr>
          <p:nvPr>
            <p:ph type="subTitle" idx="3"/>
          </p:nvPr>
        </p:nvSpPr>
        <p:spPr>
          <a:xfrm>
            <a:off x="6177811" y="2607110"/>
            <a:ext cx="270000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 dirty="0"/>
              <a:t>Marketing strategy</a:t>
            </a:r>
            <a:endParaRPr dirty="0"/>
          </a:p>
        </p:txBody>
      </p:sp>
      <p:grpSp>
        <p:nvGrpSpPr>
          <p:cNvPr id="330" name="Google Shape;330;p39"/>
          <p:cNvGrpSpPr/>
          <p:nvPr/>
        </p:nvGrpSpPr>
        <p:grpSpPr>
          <a:xfrm>
            <a:off x="629186" y="2607110"/>
            <a:ext cx="330936" cy="330743"/>
            <a:chOff x="-49764975" y="3183375"/>
            <a:chExt cx="299300" cy="299125"/>
          </a:xfrm>
        </p:grpSpPr>
        <p:sp>
          <p:nvSpPr>
            <p:cNvPr id="331" name="Google Shape;331;p39"/>
            <p:cNvSpPr/>
            <p:nvPr/>
          </p:nvSpPr>
          <p:spPr>
            <a:xfrm>
              <a:off x="-49606675" y="3233575"/>
              <a:ext cx="70125" cy="103200"/>
            </a:xfrm>
            <a:custGeom>
              <a:avLst/>
              <a:gdLst/>
              <a:ahLst/>
              <a:cxnLst/>
              <a:rect l="l" t="t" r="r" b="b"/>
              <a:pathLst>
                <a:path w="2805" h="4128" extrusionOk="0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9"/>
            <p:cNvSpPr/>
            <p:nvPr/>
          </p:nvSpPr>
          <p:spPr>
            <a:xfrm>
              <a:off x="-496767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9"/>
            <p:cNvSpPr/>
            <p:nvPr/>
          </p:nvSpPr>
          <p:spPr>
            <a:xfrm>
              <a:off x="-49694100" y="3233575"/>
              <a:ext cx="69325" cy="103200"/>
            </a:xfrm>
            <a:custGeom>
              <a:avLst/>
              <a:gdLst/>
              <a:ahLst/>
              <a:cxnLst/>
              <a:rect l="l" t="t" r="r" b="b"/>
              <a:pathLst>
                <a:path w="2773" h="4128" extrusionOk="0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39"/>
            <p:cNvSpPr/>
            <p:nvPr/>
          </p:nvSpPr>
          <p:spPr>
            <a:xfrm>
              <a:off x="-49756325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9"/>
            <p:cNvSpPr/>
            <p:nvPr/>
          </p:nvSpPr>
          <p:spPr>
            <a:xfrm>
              <a:off x="-496066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39"/>
            <p:cNvSpPr/>
            <p:nvPr/>
          </p:nvSpPr>
          <p:spPr>
            <a:xfrm>
              <a:off x="-49595650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39"/>
            <p:cNvSpPr/>
            <p:nvPr/>
          </p:nvSpPr>
          <p:spPr>
            <a:xfrm>
              <a:off x="-497649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9"/>
            <p:cNvSpPr/>
            <p:nvPr/>
          </p:nvSpPr>
          <p:spPr>
            <a:xfrm>
              <a:off x="-495357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39"/>
            <p:cNvSpPr/>
            <p:nvPr/>
          </p:nvSpPr>
          <p:spPr>
            <a:xfrm>
              <a:off x="-49685425" y="3183375"/>
              <a:ext cx="140200" cy="69925"/>
            </a:xfrm>
            <a:custGeom>
              <a:avLst/>
              <a:gdLst/>
              <a:ahLst/>
              <a:cxnLst/>
              <a:rect l="l" t="t" r="r" b="b"/>
              <a:pathLst>
                <a:path w="5608" h="2797" extrusionOk="0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0" name="Google Shape;340;p39"/>
          <p:cNvGrpSpPr/>
          <p:nvPr/>
        </p:nvGrpSpPr>
        <p:grpSpPr>
          <a:xfrm>
            <a:off x="4589185" y="2543583"/>
            <a:ext cx="332677" cy="331627"/>
            <a:chOff x="-47524975" y="3569100"/>
            <a:chExt cx="300875" cy="299925"/>
          </a:xfrm>
        </p:grpSpPr>
        <p:sp>
          <p:nvSpPr>
            <p:cNvPr id="341" name="Google Shape;341;p39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9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39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39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39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8" name="Google Shape;358;p39"/>
          <p:cNvSpPr/>
          <p:nvPr/>
        </p:nvSpPr>
        <p:spPr>
          <a:xfrm>
            <a:off x="5829271" y="3410901"/>
            <a:ext cx="348541" cy="272255"/>
          </a:xfrm>
          <a:custGeom>
            <a:avLst/>
            <a:gdLst/>
            <a:ahLst/>
            <a:cxnLst/>
            <a:rect l="l" t="t" r="r" b="b"/>
            <a:pathLst>
              <a:path w="12665" h="9893" extrusionOk="0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0" name="Google Shape;360;p39"/>
          <p:cNvGrpSpPr/>
          <p:nvPr/>
        </p:nvGrpSpPr>
        <p:grpSpPr>
          <a:xfrm>
            <a:off x="2153089" y="3389238"/>
            <a:ext cx="275313" cy="261684"/>
            <a:chOff x="-32576675" y="3944600"/>
            <a:chExt cx="307200" cy="292025"/>
          </a:xfrm>
        </p:grpSpPr>
        <p:sp>
          <p:nvSpPr>
            <p:cNvPr id="361" name="Google Shape;361;p39"/>
            <p:cNvSpPr/>
            <p:nvPr/>
          </p:nvSpPr>
          <p:spPr>
            <a:xfrm>
              <a:off x="-32482950" y="3944600"/>
              <a:ext cx="213475" cy="214650"/>
            </a:xfrm>
            <a:custGeom>
              <a:avLst/>
              <a:gdLst/>
              <a:ahLst/>
              <a:cxnLst/>
              <a:rect l="l" t="t" r="r" b="b"/>
              <a:pathLst>
                <a:path w="8539" h="8586" extrusionOk="0">
                  <a:moveTo>
                    <a:pt x="5156" y="1"/>
                  </a:moveTo>
                  <a:cubicBezTo>
                    <a:pt x="4372" y="1"/>
                    <a:pt x="3593" y="308"/>
                    <a:pt x="2994" y="922"/>
                  </a:cubicBezTo>
                  <a:lnTo>
                    <a:pt x="1450" y="2466"/>
                  </a:lnTo>
                  <a:cubicBezTo>
                    <a:pt x="1681" y="2417"/>
                    <a:pt x="1916" y="2392"/>
                    <a:pt x="2152" y="2392"/>
                  </a:cubicBezTo>
                  <a:cubicBezTo>
                    <a:pt x="2529" y="2392"/>
                    <a:pt x="2909" y="2456"/>
                    <a:pt x="3277" y="2592"/>
                  </a:cubicBezTo>
                  <a:lnTo>
                    <a:pt x="3939" y="1899"/>
                  </a:lnTo>
                  <a:cubicBezTo>
                    <a:pt x="4270" y="1568"/>
                    <a:pt x="4703" y="1402"/>
                    <a:pt x="5136" y="1402"/>
                  </a:cubicBezTo>
                  <a:cubicBezTo>
                    <a:pt x="5569" y="1402"/>
                    <a:pt x="6003" y="1568"/>
                    <a:pt x="6333" y="1899"/>
                  </a:cubicBezTo>
                  <a:cubicBezTo>
                    <a:pt x="7027" y="2592"/>
                    <a:pt x="7027" y="3631"/>
                    <a:pt x="6333" y="4325"/>
                  </a:cubicBezTo>
                  <a:lnTo>
                    <a:pt x="3939" y="6719"/>
                  </a:lnTo>
                  <a:cubicBezTo>
                    <a:pt x="3608" y="7050"/>
                    <a:pt x="3175" y="7215"/>
                    <a:pt x="2742" y="7215"/>
                  </a:cubicBezTo>
                  <a:cubicBezTo>
                    <a:pt x="2309" y="7215"/>
                    <a:pt x="1875" y="7050"/>
                    <a:pt x="1545" y="6719"/>
                  </a:cubicBezTo>
                  <a:cubicBezTo>
                    <a:pt x="1261" y="6435"/>
                    <a:pt x="1104" y="6089"/>
                    <a:pt x="1072" y="5742"/>
                  </a:cubicBezTo>
                  <a:lnTo>
                    <a:pt x="1" y="6782"/>
                  </a:lnTo>
                  <a:cubicBezTo>
                    <a:pt x="158" y="7097"/>
                    <a:pt x="348" y="7381"/>
                    <a:pt x="600" y="7664"/>
                  </a:cubicBezTo>
                  <a:cubicBezTo>
                    <a:pt x="1214" y="8278"/>
                    <a:pt x="2002" y="8586"/>
                    <a:pt x="2781" y="8586"/>
                  </a:cubicBezTo>
                  <a:cubicBezTo>
                    <a:pt x="3561" y="8586"/>
                    <a:pt x="4333" y="8278"/>
                    <a:pt x="4916" y="7664"/>
                  </a:cubicBezTo>
                  <a:lnTo>
                    <a:pt x="7342" y="5270"/>
                  </a:lnTo>
                  <a:cubicBezTo>
                    <a:pt x="8539" y="4073"/>
                    <a:pt x="8539" y="2151"/>
                    <a:pt x="7342" y="922"/>
                  </a:cubicBezTo>
                  <a:cubicBezTo>
                    <a:pt x="6727" y="308"/>
                    <a:pt x="5940" y="1"/>
                    <a:pt x="51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39"/>
            <p:cNvSpPr/>
            <p:nvPr/>
          </p:nvSpPr>
          <p:spPr>
            <a:xfrm>
              <a:off x="-32576675" y="4020200"/>
              <a:ext cx="215850" cy="216425"/>
            </a:xfrm>
            <a:custGeom>
              <a:avLst/>
              <a:gdLst/>
              <a:ahLst/>
              <a:cxnLst/>
              <a:rect l="l" t="t" r="r" b="b"/>
              <a:pathLst>
                <a:path w="8634" h="8657" extrusionOk="0">
                  <a:moveTo>
                    <a:pt x="5865" y="1"/>
                  </a:moveTo>
                  <a:cubicBezTo>
                    <a:pt x="5081" y="1"/>
                    <a:pt x="4301" y="308"/>
                    <a:pt x="3718" y="922"/>
                  </a:cubicBezTo>
                  <a:lnTo>
                    <a:pt x="1230" y="3411"/>
                  </a:lnTo>
                  <a:cubicBezTo>
                    <a:pt x="1" y="4640"/>
                    <a:pt x="1" y="6562"/>
                    <a:pt x="1230" y="7759"/>
                  </a:cubicBezTo>
                  <a:cubicBezTo>
                    <a:pt x="1844" y="8358"/>
                    <a:pt x="2632" y="8657"/>
                    <a:pt x="3415" y="8657"/>
                  </a:cubicBezTo>
                  <a:cubicBezTo>
                    <a:pt x="4199" y="8657"/>
                    <a:pt x="4979" y="8358"/>
                    <a:pt x="5577" y="7759"/>
                  </a:cubicBezTo>
                  <a:lnTo>
                    <a:pt x="7152" y="6184"/>
                  </a:lnTo>
                  <a:lnTo>
                    <a:pt x="7152" y="6184"/>
                  </a:lnTo>
                  <a:cubicBezTo>
                    <a:pt x="6938" y="6218"/>
                    <a:pt x="6719" y="6235"/>
                    <a:pt x="6499" y="6235"/>
                  </a:cubicBezTo>
                  <a:cubicBezTo>
                    <a:pt x="6106" y="6235"/>
                    <a:pt x="5709" y="6179"/>
                    <a:pt x="5325" y="6058"/>
                  </a:cubicBezTo>
                  <a:lnTo>
                    <a:pt x="4569" y="6814"/>
                  </a:lnTo>
                  <a:cubicBezTo>
                    <a:pt x="4238" y="7145"/>
                    <a:pt x="3805" y="7310"/>
                    <a:pt x="3372" y="7310"/>
                  </a:cubicBezTo>
                  <a:cubicBezTo>
                    <a:pt x="2939" y="7310"/>
                    <a:pt x="2505" y="7145"/>
                    <a:pt x="2175" y="6814"/>
                  </a:cubicBezTo>
                  <a:cubicBezTo>
                    <a:pt x="1513" y="6121"/>
                    <a:pt x="1513" y="5081"/>
                    <a:pt x="2175" y="4388"/>
                  </a:cubicBezTo>
                  <a:lnTo>
                    <a:pt x="4664" y="1899"/>
                  </a:lnTo>
                  <a:cubicBezTo>
                    <a:pt x="4994" y="1568"/>
                    <a:pt x="5428" y="1403"/>
                    <a:pt x="5861" y="1403"/>
                  </a:cubicBezTo>
                  <a:cubicBezTo>
                    <a:pt x="6294" y="1403"/>
                    <a:pt x="6727" y="1568"/>
                    <a:pt x="7058" y="1899"/>
                  </a:cubicBezTo>
                  <a:cubicBezTo>
                    <a:pt x="7342" y="2183"/>
                    <a:pt x="7499" y="2561"/>
                    <a:pt x="7531" y="2907"/>
                  </a:cubicBezTo>
                  <a:lnTo>
                    <a:pt x="8287" y="2151"/>
                  </a:lnTo>
                  <a:lnTo>
                    <a:pt x="8633" y="1805"/>
                  </a:lnTo>
                  <a:cubicBezTo>
                    <a:pt x="8476" y="1490"/>
                    <a:pt x="8287" y="1206"/>
                    <a:pt x="8035" y="922"/>
                  </a:cubicBezTo>
                  <a:cubicBezTo>
                    <a:pt x="7436" y="308"/>
                    <a:pt x="6648" y="1"/>
                    <a:pt x="58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0"/>
          <p:cNvSpPr txBox="1">
            <a:spLocks noGrp="1"/>
          </p:cNvSpPr>
          <p:nvPr>
            <p:ph type="title"/>
          </p:nvPr>
        </p:nvSpPr>
        <p:spPr>
          <a:xfrm>
            <a:off x="1062550" y="1304275"/>
            <a:ext cx="30555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dirty="0"/>
              <a:t>Cohorts and data analysis</a:t>
            </a:r>
            <a:endParaRPr dirty="0">
              <a:solidFill>
                <a:srgbClr val="FCCC3B"/>
              </a:solidFill>
            </a:endParaRPr>
          </a:p>
        </p:txBody>
      </p:sp>
      <p:grpSp>
        <p:nvGrpSpPr>
          <p:cNvPr id="368" name="Google Shape;368;p40"/>
          <p:cNvGrpSpPr/>
          <p:nvPr/>
        </p:nvGrpSpPr>
        <p:grpSpPr>
          <a:xfrm>
            <a:off x="619311" y="1904835"/>
            <a:ext cx="330936" cy="330743"/>
            <a:chOff x="-49764975" y="3183375"/>
            <a:chExt cx="299300" cy="299125"/>
          </a:xfrm>
        </p:grpSpPr>
        <p:sp>
          <p:nvSpPr>
            <p:cNvPr id="369" name="Google Shape;369;p40"/>
            <p:cNvSpPr/>
            <p:nvPr/>
          </p:nvSpPr>
          <p:spPr>
            <a:xfrm>
              <a:off x="-49606675" y="3233575"/>
              <a:ext cx="70125" cy="103200"/>
            </a:xfrm>
            <a:custGeom>
              <a:avLst/>
              <a:gdLst/>
              <a:ahLst/>
              <a:cxnLst/>
              <a:rect l="l" t="t" r="r" b="b"/>
              <a:pathLst>
                <a:path w="2805" h="4128" extrusionOk="0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40"/>
            <p:cNvSpPr/>
            <p:nvPr/>
          </p:nvSpPr>
          <p:spPr>
            <a:xfrm>
              <a:off x="-496767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40"/>
            <p:cNvSpPr/>
            <p:nvPr/>
          </p:nvSpPr>
          <p:spPr>
            <a:xfrm>
              <a:off x="-49694100" y="3233575"/>
              <a:ext cx="69325" cy="103200"/>
            </a:xfrm>
            <a:custGeom>
              <a:avLst/>
              <a:gdLst/>
              <a:ahLst/>
              <a:cxnLst/>
              <a:rect l="l" t="t" r="r" b="b"/>
              <a:pathLst>
                <a:path w="2773" h="4128" extrusionOk="0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40"/>
            <p:cNvSpPr/>
            <p:nvPr/>
          </p:nvSpPr>
          <p:spPr>
            <a:xfrm>
              <a:off x="-49756325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40"/>
            <p:cNvSpPr/>
            <p:nvPr/>
          </p:nvSpPr>
          <p:spPr>
            <a:xfrm>
              <a:off x="-496066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40"/>
            <p:cNvSpPr/>
            <p:nvPr/>
          </p:nvSpPr>
          <p:spPr>
            <a:xfrm>
              <a:off x="-49595650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40"/>
            <p:cNvSpPr/>
            <p:nvPr/>
          </p:nvSpPr>
          <p:spPr>
            <a:xfrm>
              <a:off x="-497649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40"/>
            <p:cNvSpPr/>
            <p:nvPr/>
          </p:nvSpPr>
          <p:spPr>
            <a:xfrm>
              <a:off x="-495357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40"/>
            <p:cNvSpPr/>
            <p:nvPr/>
          </p:nvSpPr>
          <p:spPr>
            <a:xfrm>
              <a:off x="-49685425" y="3183375"/>
              <a:ext cx="140200" cy="69925"/>
            </a:xfrm>
            <a:custGeom>
              <a:avLst/>
              <a:gdLst/>
              <a:ahLst/>
              <a:cxnLst/>
              <a:rect l="l" t="t" r="r" b="b"/>
              <a:pathLst>
                <a:path w="5608" h="2797" extrusionOk="0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78" name="Google Shape;378;p40"/>
          <p:cNvPicPr preferRelativeResize="0"/>
          <p:nvPr/>
        </p:nvPicPr>
        <p:blipFill rotWithShape="1">
          <a:blip r:embed="rId3">
            <a:alphaModFix/>
          </a:blip>
          <a:srcRect l="13071" r="18237"/>
          <a:stretch/>
        </p:blipFill>
        <p:spPr>
          <a:xfrm>
            <a:off x="4659775" y="-23250"/>
            <a:ext cx="5252100" cy="51435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pic>
      <p:cxnSp>
        <p:nvCxnSpPr>
          <p:cNvPr id="379" name="Google Shape;379;p40"/>
          <p:cNvCxnSpPr/>
          <p:nvPr/>
        </p:nvCxnSpPr>
        <p:spPr>
          <a:xfrm rot="10800000" flipH="1">
            <a:off x="4521550" y="-39550"/>
            <a:ext cx="1382400" cy="5271900"/>
          </a:xfrm>
          <a:prstGeom prst="straightConnector1">
            <a:avLst/>
          </a:prstGeom>
          <a:noFill/>
          <a:ln w="152400" cap="flat" cmpd="sng">
            <a:solidFill>
              <a:srgbClr val="FCCC3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0" name="Google Shape;380;p40"/>
          <p:cNvCxnSpPr/>
          <p:nvPr/>
        </p:nvCxnSpPr>
        <p:spPr>
          <a:xfrm rot="10800000" flipH="1">
            <a:off x="4403075" y="9875"/>
            <a:ext cx="1352700" cy="5143500"/>
          </a:xfrm>
          <a:prstGeom prst="straightConnector1">
            <a:avLst/>
          </a:prstGeom>
          <a:noFill/>
          <a:ln w="19050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1"/>
          <p:cNvSpPr txBox="1">
            <a:spLocks noGrp="1"/>
          </p:cNvSpPr>
          <p:nvPr>
            <p:ph type="ctrTitle"/>
          </p:nvPr>
        </p:nvSpPr>
        <p:spPr>
          <a:xfrm>
            <a:off x="1669550" y="306025"/>
            <a:ext cx="37314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dirty="0"/>
              <a:t>Cohort analysis</a:t>
            </a:r>
            <a:endParaRPr dirty="0"/>
          </a:p>
        </p:txBody>
      </p:sp>
      <p:sp>
        <p:nvSpPr>
          <p:cNvPr id="386" name="Google Shape;386;p41"/>
          <p:cNvSpPr txBox="1">
            <a:spLocks noGrp="1"/>
          </p:cNvSpPr>
          <p:nvPr>
            <p:ph type="ctrTitle" idx="2"/>
          </p:nvPr>
        </p:nvSpPr>
        <p:spPr>
          <a:xfrm>
            <a:off x="6938681" y="876325"/>
            <a:ext cx="1996411" cy="1941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-US" sz="1600" dirty="0">
                <a:solidFill>
                  <a:schemeClr val="dk1"/>
                </a:solidFill>
              </a:rPr>
              <a:t>Client retention in 2021 has improved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-US" sz="1600" dirty="0">
                <a:solidFill>
                  <a:schemeClr val="dk1"/>
                </a:solidFill>
              </a:rPr>
              <a:t>Retention of clients from the 2</a:t>
            </a:r>
            <a:r>
              <a:rPr lang="en-US" sz="1600" baseline="30000" dirty="0">
                <a:solidFill>
                  <a:schemeClr val="dk1"/>
                </a:solidFill>
              </a:rPr>
              <a:t>nd</a:t>
            </a:r>
            <a:r>
              <a:rPr lang="en-US" sz="1600" dirty="0">
                <a:solidFill>
                  <a:schemeClr val="dk1"/>
                </a:solidFill>
              </a:rPr>
              <a:t> quarter of 2020 is low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solidFill>
                <a:schemeClr val="dk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88E07E1-6946-FDF6-5291-DADDE3FDF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73" y="773381"/>
            <a:ext cx="6188101" cy="42586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1"/>
          <p:cNvSpPr txBox="1">
            <a:spLocks noGrp="1"/>
          </p:cNvSpPr>
          <p:nvPr>
            <p:ph type="title"/>
          </p:nvPr>
        </p:nvSpPr>
        <p:spPr>
          <a:xfrm>
            <a:off x="1052675" y="1494325"/>
            <a:ext cx="40218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dirty="0"/>
              <a:t>Cluster analysis and customer description</a:t>
            </a:r>
            <a:endParaRPr dirty="0"/>
          </a:p>
        </p:txBody>
      </p:sp>
      <p:cxnSp>
        <p:nvCxnSpPr>
          <p:cNvPr id="495" name="Google Shape;495;p51"/>
          <p:cNvCxnSpPr/>
          <p:nvPr/>
        </p:nvCxnSpPr>
        <p:spPr>
          <a:xfrm rot="10800000" flipH="1">
            <a:off x="4281825" y="-19550"/>
            <a:ext cx="1294200" cy="5182800"/>
          </a:xfrm>
          <a:prstGeom prst="straightConnector1">
            <a:avLst/>
          </a:prstGeom>
          <a:noFill/>
          <a:ln w="152400" cap="flat" cmpd="sng">
            <a:solidFill>
              <a:srgbClr val="FCCC3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6" name="Google Shape;496;p51"/>
          <p:cNvCxnSpPr/>
          <p:nvPr/>
        </p:nvCxnSpPr>
        <p:spPr>
          <a:xfrm rot="10800000" flipH="1">
            <a:off x="4143600" y="9950"/>
            <a:ext cx="1313100" cy="5113800"/>
          </a:xfrm>
          <a:prstGeom prst="straightConnector1">
            <a:avLst/>
          </a:prstGeom>
          <a:noFill/>
          <a:ln w="19050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7" name="Google Shape;497;p51"/>
          <p:cNvSpPr txBox="1"/>
          <p:nvPr/>
        </p:nvSpPr>
        <p:spPr>
          <a:xfrm>
            <a:off x="-1335775" y="3655775"/>
            <a:ext cx="73452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498" name="Google Shape;498;p51"/>
          <p:cNvGrpSpPr/>
          <p:nvPr/>
        </p:nvGrpSpPr>
        <p:grpSpPr>
          <a:xfrm>
            <a:off x="777367" y="2128928"/>
            <a:ext cx="275313" cy="261684"/>
            <a:chOff x="-32576675" y="3944600"/>
            <a:chExt cx="307200" cy="292025"/>
          </a:xfrm>
        </p:grpSpPr>
        <p:sp>
          <p:nvSpPr>
            <p:cNvPr id="499" name="Google Shape;499;p51"/>
            <p:cNvSpPr/>
            <p:nvPr/>
          </p:nvSpPr>
          <p:spPr>
            <a:xfrm>
              <a:off x="-32482950" y="3944600"/>
              <a:ext cx="213475" cy="214650"/>
            </a:xfrm>
            <a:custGeom>
              <a:avLst/>
              <a:gdLst/>
              <a:ahLst/>
              <a:cxnLst/>
              <a:rect l="l" t="t" r="r" b="b"/>
              <a:pathLst>
                <a:path w="8539" h="8586" extrusionOk="0">
                  <a:moveTo>
                    <a:pt x="5156" y="1"/>
                  </a:moveTo>
                  <a:cubicBezTo>
                    <a:pt x="4372" y="1"/>
                    <a:pt x="3593" y="308"/>
                    <a:pt x="2994" y="922"/>
                  </a:cubicBezTo>
                  <a:lnTo>
                    <a:pt x="1450" y="2466"/>
                  </a:lnTo>
                  <a:cubicBezTo>
                    <a:pt x="1681" y="2417"/>
                    <a:pt x="1916" y="2392"/>
                    <a:pt x="2152" y="2392"/>
                  </a:cubicBezTo>
                  <a:cubicBezTo>
                    <a:pt x="2529" y="2392"/>
                    <a:pt x="2909" y="2456"/>
                    <a:pt x="3277" y="2592"/>
                  </a:cubicBezTo>
                  <a:lnTo>
                    <a:pt x="3939" y="1899"/>
                  </a:lnTo>
                  <a:cubicBezTo>
                    <a:pt x="4270" y="1568"/>
                    <a:pt x="4703" y="1402"/>
                    <a:pt x="5136" y="1402"/>
                  </a:cubicBezTo>
                  <a:cubicBezTo>
                    <a:pt x="5569" y="1402"/>
                    <a:pt x="6003" y="1568"/>
                    <a:pt x="6333" y="1899"/>
                  </a:cubicBezTo>
                  <a:cubicBezTo>
                    <a:pt x="7027" y="2592"/>
                    <a:pt x="7027" y="3631"/>
                    <a:pt x="6333" y="4325"/>
                  </a:cubicBezTo>
                  <a:lnTo>
                    <a:pt x="3939" y="6719"/>
                  </a:lnTo>
                  <a:cubicBezTo>
                    <a:pt x="3608" y="7050"/>
                    <a:pt x="3175" y="7215"/>
                    <a:pt x="2742" y="7215"/>
                  </a:cubicBezTo>
                  <a:cubicBezTo>
                    <a:pt x="2309" y="7215"/>
                    <a:pt x="1875" y="7050"/>
                    <a:pt x="1545" y="6719"/>
                  </a:cubicBezTo>
                  <a:cubicBezTo>
                    <a:pt x="1261" y="6435"/>
                    <a:pt x="1104" y="6089"/>
                    <a:pt x="1072" y="5742"/>
                  </a:cubicBezTo>
                  <a:lnTo>
                    <a:pt x="1" y="6782"/>
                  </a:lnTo>
                  <a:cubicBezTo>
                    <a:pt x="158" y="7097"/>
                    <a:pt x="348" y="7381"/>
                    <a:pt x="600" y="7664"/>
                  </a:cubicBezTo>
                  <a:cubicBezTo>
                    <a:pt x="1214" y="8278"/>
                    <a:pt x="2002" y="8586"/>
                    <a:pt x="2781" y="8586"/>
                  </a:cubicBezTo>
                  <a:cubicBezTo>
                    <a:pt x="3561" y="8586"/>
                    <a:pt x="4333" y="8278"/>
                    <a:pt x="4916" y="7664"/>
                  </a:cubicBezTo>
                  <a:lnTo>
                    <a:pt x="7342" y="5270"/>
                  </a:lnTo>
                  <a:cubicBezTo>
                    <a:pt x="8539" y="4073"/>
                    <a:pt x="8539" y="2151"/>
                    <a:pt x="7342" y="922"/>
                  </a:cubicBezTo>
                  <a:cubicBezTo>
                    <a:pt x="6727" y="308"/>
                    <a:pt x="5940" y="1"/>
                    <a:pt x="51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51"/>
            <p:cNvSpPr/>
            <p:nvPr/>
          </p:nvSpPr>
          <p:spPr>
            <a:xfrm>
              <a:off x="-32576675" y="4020200"/>
              <a:ext cx="215850" cy="216425"/>
            </a:xfrm>
            <a:custGeom>
              <a:avLst/>
              <a:gdLst/>
              <a:ahLst/>
              <a:cxnLst/>
              <a:rect l="l" t="t" r="r" b="b"/>
              <a:pathLst>
                <a:path w="8634" h="8657" extrusionOk="0">
                  <a:moveTo>
                    <a:pt x="5865" y="1"/>
                  </a:moveTo>
                  <a:cubicBezTo>
                    <a:pt x="5081" y="1"/>
                    <a:pt x="4301" y="308"/>
                    <a:pt x="3718" y="922"/>
                  </a:cubicBezTo>
                  <a:lnTo>
                    <a:pt x="1230" y="3411"/>
                  </a:lnTo>
                  <a:cubicBezTo>
                    <a:pt x="1" y="4640"/>
                    <a:pt x="1" y="6562"/>
                    <a:pt x="1230" y="7759"/>
                  </a:cubicBezTo>
                  <a:cubicBezTo>
                    <a:pt x="1844" y="8358"/>
                    <a:pt x="2632" y="8657"/>
                    <a:pt x="3415" y="8657"/>
                  </a:cubicBezTo>
                  <a:cubicBezTo>
                    <a:pt x="4199" y="8657"/>
                    <a:pt x="4979" y="8358"/>
                    <a:pt x="5577" y="7759"/>
                  </a:cubicBezTo>
                  <a:lnTo>
                    <a:pt x="7152" y="6184"/>
                  </a:lnTo>
                  <a:lnTo>
                    <a:pt x="7152" y="6184"/>
                  </a:lnTo>
                  <a:cubicBezTo>
                    <a:pt x="6938" y="6218"/>
                    <a:pt x="6719" y="6235"/>
                    <a:pt x="6499" y="6235"/>
                  </a:cubicBezTo>
                  <a:cubicBezTo>
                    <a:pt x="6106" y="6235"/>
                    <a:pt x="5709" y="6179"/>
                    <a:pt x="5325" y="6058"/>
                  </a:cubicBezTo>
                  <a:lnTo>
                    <a:pt x="4569" y="6814"/>
                  </a:lnTo>
                  <a:cubicBezTo>
                    <a:pt x="4238" y="7145"/>
                    <a:pt x="3805" y="7310"/>
                    <a:pt x="3372" y="7310"/>
                  </a:cubicBezTo>
                  <a:cubicBezTo>
                    <a:pt x="2939" y="7310"/>
                    <a:pt x="2505" y="7145"/>
                    <a:pt x="2175" y="6814"/>
                  </a:cubicBezTo>
                  <a:cubicBezTo>
                    <a:pt x="1513" y="6121"/>
                    <a:pt x="1513" y="5081"/>
                    <a:pt x="2175" y="4388"/>
                  </a:cubicBezTo>
                  <a:lnTo>
                    <a:pt x="4664" y="1899"/>
                  </a:lnTo>
                  <a:cubicBezTo>
                    <a:pt x="4994" y="1568"/>
                    <a:pt x="5428" y="1403"/>
                    <a:pt x="5861" y="1403"/>
                  </a:cubicBezTo>
                  <a:cubicBezTo>
                    <a:pt x="6294" y="1403"/>
                    <a:pt x="6727" y="1568"/>
                    <a:pt x="7058" y="1899"/>
                  </a:cubicBezTo>
                  <a:cubicBezTo>
                    <a:pt x="7342" y="2183"/>
                    <a:pt x="7499" y="2561"/>
                    <a:pt x="7531" y="2907"/>
                  </a:cubicBezTo>
                  <a:lnTo>
                    <a:pt x="8287" y="2151"/>
                  </a:lnTo>
                  <a:lnTo>
                    <a:pt x="8633" y="1805"/>
                  </a:lnTo>
                  <a:cubicBezTo>
                    <a:pt x="8476" y="1490"/>
                    <a:pt x="8287" y="1206"/>
                    <a:pt x="8035" y="922"/>
                  </a:cubicBezTo>
                  <a:cubicBezTo>
                    <a:pt x="7436" y="308"/>
                    <a:pt x="6648" y="1"/>
                    <a:pt x="58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01" name="Google Shape;501;p51"/>
          <p:cNvPicPr preferRelativeResize="0"/>
          <p:nvPr/>
        </p:nvPicPr>
        <p:blipFill rotWithShape="1">
          <a:blip r:embed="rId3">
            <a:alphaModFix/>
          </a:blip>
          <a:srcRect l="28360" r="2821"/>
          <a:stretch/>
        </p:blipFill>
        <p:spPr>
          <a:xfrm>
            <a:off x="4358050" y="-150600"/>
            <a:ext cx="5465400" cy="52941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2"/>
          <p:cNvSpPr txBox="1">
            <a:spLocks noGrp="1"/>
          </p:cNvSpPr>
          <p:nvPr>
            <p:ph type="ctrTitle"/>
          </p:nvPr>
        </p:nvSpPr>
        <p:spPr>
          <a:xfrm>
            <a:off x="1900900" y="270375"/>
            <a:ext cx="3731400" cy="61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Cluster analysis</a:t>
            </a:r>
            <a:endParaRPr dirty="0"/>
          </a:p>
        </p:txBody>
      </p:sp>
      <p:sp>
        <p:nvSpPr>
          <p:cNvPr id="507" name="Google Shape;507;p52"/>
          <p:cNvSpPr txBox="1">
            <a:spLocks noGrp="1"/>
          </p:cNvSpPr>
          <p:nvPr>
            <p:ph type="ctrTitle" idx="2"/>
          </p:nvPr>
        </p:nvSpPr>
        <p:spPr>
          <a:xfrm>
            <a:off x="-186867" y="3826649"/>
            <a:ext cx="7532801" cy="12246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10101"/>
                </a:solidFill>
              </a:rPr>
              <a:t>Cluster 0:</a:t>
            </a:r>
            <a:r>
              <a:rPr lang="ru-RU" sz="1600" dirty="0">
                <a:solidFill>
                  <a:srgbClr val="010101"/>
                </a:solidFill>
              </a:rPr>
              <a:t> 68% </a:t>
            </a:r>
            <a:r>
              <a:rPr lang="en-US" sz="1600" dirty="0">
                <a:solidFill>
                  <a:srgbClr val="010101"/>
                </a:solidFill>
              </a:rPr>
              <a:t>moderate recency</a:t>
            </a:r>
            <a:r>
              <a:rPr lang="ru-RU" sz="1600" dirty="0">
                <a:solidFill>
                  <a:srgbClr val="010101"/>
                </a:solidFill>
              </a:rPr>
              <a:t>, </a:t>
            </a:r>
            <a:r>
              <a:rPr lang="en-US" sz="1600" dirty="0">
                <a:solidFill>
                  <a:srgbClr val="010101"/>
                </a:solidFill>
              </a:rPr>
              <a:t>average</a:t>
            </a:r>
            <a:r>
              <a:rPr lang="ru-RU" sz="1600" dirty="0">
                <a:solidFill>
                  <a:srgbClr val="010101"/>
                </a:solidFill>
              </a:rPr>
              <a:t> </a:t>
            </a:r>
            <a:r>
              <a:rPr lang="en-US" sz="1600" dirty="0">
                <a:solidFill>
                  <a:srgbClr val="010101"/>
                </a:solidFill>
              </a:rPr>
              <a:t>frequency, average monetary value</a:t>
            </a:r>
            <a:br>
              <a:rPr lang="en-US" sz="1600" dirty="0">
                <a:solidFill>
                  <a:srgbClr val="010101"/>
                </a:solidFill>
              </a:rPr>
            </a:br>
            <a:r>
              <a:rPr lang="en-US" sz="1600" dirty="0">
                <a:solidFill>
                  <a:srgbClr val="010101"/>
                </a:solidFill>
              </a:rPr>
              <a:t>Cluster 1: 28%</a:t>
            </a:r>
            <a:r>
              <a:rPr lang="ru-RU" sz="1600" dirty="0">
                <a:solidFill>
                  <a:srgbClr val="010101"/>
                </a:solidFill>
              </a:rPr>
              <a:t> </a:t>
            </a:r>
            <a:r>
              <a:rPr lang="en-US" sz="1600" dirty="0">
                <a:solidFill>
                  <a:srgbClr val="010101"/>
                </a:solidFill>
              </a:rPr>
              <a:t>moderate recency, high frequency, large monetary value</a:t>
            </a:r>
            <a:br>
              <a:rPr lang="en-US" sz="1600" dirty="0">
                <a:solidFill>
                  <a:srgbClr val="010101"/>
                </a:solidFill>
              </a:rPr>
            </a:br>
            <a:r>
              <a:rPr lang="en-US" sz="1600" dirty="0">
                <a:solidFill>
                  <a:srgbClr val="010101"/>
                </a:solidFill>
              </a:rPr>
              <a:t>Cluster 2: 4% large recency, low frequency, low monetary value</a:t>
            </a:r>
            <a:endParaRPr sz="1600" dirty="0">
              <a:solidFill>
                <a:srgbClr val="01010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01010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323BF71-72CB-4BA0-E3E7-BF6933C70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900" y="816401"/>
            <a:ext cx="4467131" cy="30102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2"/>
          <p:cNvSpPr txBox="1">
            <a:spLocks noGrp="1"/>
          </p:cNvSpPr>
          <p:nvPr>
            <p:ph type="ctrTitle"/>
          </p:nvPr>
        </p:nvSpPr>
        <p:spPr>
          <a:xfrm>
            <a:off x="1900900" y="270375"/>
            <a:ext cx="3731400" cy="61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Customer description</a:t>
            </a:r>
            <a:endParaRPr dirty="0"/>
          </a:p>
        </p:txBody>
      </p:sp>
      <p:sp>
        <p:nvSpPr>
          <p:cNvPr id="507" name="Google Shape;507;p52"/>
          <p:cNvSpPr txBox="1">
            <a:spLocks noGrp="1"/>
          </p:cNvSpPr>
          <p:nvPr>
            <p:ph type="ctrTitle" idx="2"/>
          </p:nvPr>
        </p:nvSpPr>
        <p:spPr>
          <a:xfrm>
            <a:off x="1260598" y="1292544"/>
            <a:ext cx="1977246" cy="4365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10101"/>
                </a:solidFill>
              </a:rPr>
              <a:t>Cluster 0:</a:t>
            </a:r>
            <a:endParaRPr sz="1600" dirty="0">
              <a:solidFill>
                <a:srgbClr val="010101"/>
              </a:solidFill>
            </a:endParaRPr>
          </a:p>
        </p:txBody>
      </p:sp>
      <p:sp>
        <p:nvSpPr>
          <p:cNvPr id="2" name="Google Shape;507;p52">
            <a:extLst>
              <a:ext uri="{FF2B5EF4-FFF2-40B4-BE49-F238E27FC236}">
                <a16:creationId xmlns:a16="http://schemas.microsoft.com/office/drawing/2014/main" id="{929CFB8A-2A51-FFEE-4BFD-6DA22CA0D0BE}"/>
              </a:ext>
            </a:extLst>
          </p:cNvPr>
          <p:cNvSpPr txBox="1">
            <a:spLocks/>
          </p:cNvSpPr>
          <p:nvPr/>
        </p:nvSpPr>
        <p:spPr>
          <a:xfrm>
            <a:off x="3853496" y="1292544"/>
            <a:ext cx="2049680" cy="503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457200"/>
            <a:r>
              <a:rPr lang="en-US" sz="1600" dirty="0">
                <a:solidFill>
                  <a:srgbClr val="010101"/>
                </a:solidFill>
              </a:rPr>
              <a:t>Cluster 1:</a:t>
            </a:r>
          </a:p>
        </p:txBody>
      </p:sp>
      <p:sp>
        <p:nvSpPr>
          <p:cNvPr id="4" name="Google Shape;507;p52">
            <a:extLst>
              <a:ext uri="{FF2B5EF4-FFF2-40B4-BE49-F238E27FC236}">
                <a16:creationId xmlns:a16="http://schemas.microsoft.com/office/drawing/2014/main" id="{616B8437-3091-606A-AFDD-76F0DD6C83FC}"/>
              </a:ext>
            </a:extLst>
          </p:cNvPr>
          <p:cNvSpPr txBox="1">
            <a:spLocks/>
          </p:cNvSpPr>
          <p:nvPr/>
        </p:nvSpPr>
        <p:spPr>
          <a:xfrm>
            <a:off x="6518829" y="1292544"/>
            <a:ext cx="2049680" cy="503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457200"/>
            <a:r>
              <a:rPr lang="en-US" sz="1600" dirty="0">
                <a:solidFill>
                  <a:srgbClr val="010101"/>
                </a:solidFill>
              </a:rPr>
              <a:t>Cluster 2:</a:t>
            </a:r>
          </a:p>
        </p:txBody>
      </p:sp>
      <p:cxnSp>
        <p:nvCxnSpPr>
          <p:cNvPr id="5" name="Google Shape;421;p45">
            <a:extLst>
              <a:ext uri="{FF2B5EF4-FFF2-40B4-BE49-F238E27FC236}">
                <a16:creationId xmlns:a16="http://schemas.microsoft.com/office/drawing/2014/main" id="{C514B7F2-5322-DFAF-4C46-511E5F7A909A}"/>
              </a:ext>
            </a:extLst>
          </p:cNvPr>
          <p:cNvCxnSpPr>
            <a:cxnSpLocks/>
          </p:cNvCxnSpPr>
          <p:nvPr/>
        </p:nvCxnSpPr>
        <p:spPr>
          <a:xfrm>
            <a:off x="3457815" y="1729047"/>
            <a:ext cx="0" cy="2468880"/>
          </a:xfrm>
          <a:prstGeom prst="straightConnector1">
            <a:avLst/>
          </a:prstGeom>
          <a:noFill/>
          <a:ln w="28575" cap="flat" cmpd="sng">
            <a:solidFill>
              <a:srgbClr val="31425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421;p45">
            <a:extLst>
              <a:ext uri="{FF2B5EF4-FFF2-40B4-BE49-F238E27FC236}">
                <a16:creationId xmlns:a16="http://schemas.microsoft.com/office/drawing/2014/main" id="{8539F97F-4153-2601-5BEE-D03B4F1D492F}"/>
              </a:ext>
            </a:extLst>
          </p:cNvPr>
          <p:cNvCxnSpPr>
            <a:cxnSpLocks/>
          </p:cNvCxnSpPr>
          <p:nvPr/>
        </p:nvCxnSpPr>
        <p:spPr>
          <a:xfrm>
            <a:off x="6359636" y="1795549"/>
            <a:ext cx="0" cy="2468880"/>
          </a:xfrm>
          <a:prstGeom prst="straightConnector1">
            <a:avLst/>
          </a:prstGeom>
          <a:noFill/>
          <a:ln w="28575" cap="flat" cmpd="sng">
            <a:solidFill>
              <a:srgbClr val="31425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507;p52">
            <a:extLst>
              <a:ext uri="{FF2B5EF4-FFF2-40B4-BE49-F238E27FC236}">
                <a16:creationId xmlns:a16="http://schemas.microsoft.com/office/drawing/2014/main" id="{5048B0DD-2EA3-9BEF-6A92-DCDC3E43C6BA}"/>
              </a:ext>
            </a:extLst>
          </p:cNvPr>
          <p:cNvSpPr txBox="1">
            <a:spLocks/>
          </p:cNvSpPr>
          <p:nvPr/>
        </p:nvSpPr>
        <p:spPr>
          <a:xfrm>
            <a:off x="681645" y="1795549"/>
            <a:ext cx="2475842" cy="246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457200"/>
            <a:r>
              <a:rPr lang="en-US" sz="1600" dirty="0">
                <a:solidFill>
                  <a:srgbClr val="010101"/>
                </a:solidFill>
              </a:rPr>
              <a:t>Total 6290</a:t>
            </a:r>
          </a:p>
          <a:p>
            <a:pPr marL="457200"/>
            <a:r>
              <a:rPr lang="en-US" sz="1600" dirty="0">
                <a:solidFill>
                  <a:srgbClr val="010101"/>
                </a:solidFill>
              </a:rPr>
              <a:t>Av. age 43,3</a:t>
            </a:r>
          </a:p>
          <a:p>
            <a:pPr marL="457200"/>
            <a:r>
              <a:rPr lang="en-US" sz="1600" dirty="0">
                <a:solidFill>
                  <a:srgbClr val="010101"/>
                </a:solidFill>
              </a:rPr>
              <a:t>E-mail 14%</a:t>
            </a:r>
          </a:p>
          <a:p>
            <a:pPr marL="457200"/>
            <a:r>
              <a:rPr lang="en-US" sz="1600" dirty="0">
                <a:solidFill>
                  <a:srgbClr val="010101"/>
                </a:solidFill>
              </a:rPr>
              <a:t>Mobile app 21%</a:t>
            </a:r>
          </a:p>
          <a:p>
            <a:pPr marL="457200"/>
            <a:r>
              <a:rPr lang="en-US" sz="1600" dirty="0">
                <a:solidFill>
                  <a:srgbClr val="010101"/>
                </a:solidFill>
              </a:rPr>
              <a:t>Push notification 13%</a:t>
            </a:r>
          </a:p>
          <a:p>
            <a:pPr marL="457200"/>
            <a:r>
              <a:rPr lang="en-US" sz="1600" dirty="0">
                <a:solidFill>
                  <a:srgbClr val="010101"/>
                </a:solidFill>
              </a:rPr>
              <a:t>Phone number 96,6%</a:t>
            </a:r>
          </a:p>
          <a:p>
            <a:pPr marL="457200"/>
            <a:endParaRPr lang="en-US" sz="1600" dirty="0">
              <a:solidFill>
                <a:srgbClr val="010101"/>
              </a:solidFill>
            </a:endParaRPr>
          </a:p>
        </p:txBody>
      </p:sp>
      <p:sp>
        <p:nvSpPr>
          <p:cNvPr id="11" name="Google Shape;507;p52">
            <a:extLst>
              <a:ext uri="{FF2B5EF4-FFF2-40B4-BE49-F238E27FC236}">
                <a16:creationId xmlns:a16="http://schemas.microsoft.com/office/drawing/2014/main" id="{2755D4D8-8A7B-60A8-C250-81DE0ECA0AF8}"/>
              </a:ext>
            </a:extLst>
          </p:cNvPr>
          <p:cNvSpPr txBox="1">
            <a:spLocks/>
          </p:cNvSpPr>
          <p:nvPr/>
        </p:nvSpPr>
        <p:spPr>
          <a:xfrm>
            <a:off x="3640415" y="1795549"/>
            <a:ext cx="2475842" cy="246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457200"/>
            <a:r>
              <a:rPr lang="en-US" sz="1600" dirty="0">
                <a:solidFill>
                  <a:srgbClr val="010101"/>
                </a:solidFill>
              </a:rPr>
              <a:t>Total 2546</a:t>
            </a:r>
          </a:p>
          <a:p>
            <a:pPr marL="457200"/>
            <a:r>
              <a:rPr lang="en-US" sz="1600" dirty="0">
                <a:solidFill>
                  <a:srgbClr val="010101"/>
                </a:solidFill>
              </a:rPr>
              <a:t>Av. age 38,6</a:t>
            </a:r>
          </a:p>
          <a:p>
            <a:pPr marL="457200"/>
            <a:r>
              <a:rPr lang="en-US" sz="1600" dirty="0">
                <a:solidFill>
                  <a:srgbClr val="010101"/>
                </a:solidFill>
              </a:rPr>
              <a:t>E-mail 28%</a:t>
            </a:r>
          </a:p>
          <a:p>
            <a:pPr marL="457200"/>
            <a:r>
              <a:rPr lang="en-US" sz="1600" dirty="0">
                <a:solidFill>
                  <a:srgbClr val="010101"/>
                </a:solidFill>
              </a:rPr>
              <a:t>Mobile app 38%</a:t>
            </a:r>
          </a:p>
          <a:p>
            <a:pPr marL="457200"/>
            <a:r>
              <a:rPr lang="en-US" sz="1600" dirty="0">
                <a:solidFill>
                  <a:srgbClr val="010101"/>
                </a:solidFill>
              </a:rPr>
              <a:t>Push notification 25%</a:t>
            </a:r>
          </a:p>
          <a:p>
            <a:pPr marL="457200"/>
            <a:r>
              <a:rPr lang="en-US" sz="1600" dirty="0">
                <a:solidFill>
                  <a:srgbClr val="010101"/>
                </a:solidFill>
              </a:rPr>
              <a:t>Phone number 96,9%</a:t>
            </a:r>
          </a:p>
          <a:p>
            <a:pPr marL="457200"/>
            <a:endParaRPr lang="en-US" sz="1600" dirty="0">
              <a:solidFill>
                <a:srgbClr val="010101"/>
              </a:solidFill>
            </a:endParaRPr>
          </a:p>
        </p:txBody>
      </p:sp>
      <p:sp>
        <p:nvSpPr>
          <p:cNvPr id="12" name="Google Shape;507;p52">
            <a:extLst>
              <a:ext uri="{FF2B5EF4-FFF2-40B4-BE49-F238E27FC236}">
                <a16:creationId xmlns:a16="http://schemas.microsoft.com/office/drawing/2014/main" id="{05EA7FE1-937C-D319-AEEF-E1DB556ADC5D}"/>
              </a:ext>
            </a:extLst>
          </p:cNvPr>
          <p:cNvSpPr txBox="1">
            <a:spLocks/>
          </p:cNvSpPr>
          <p:nvPr/>
        </p:nvSpPr>
        <p:spPr>
          <a:xfrm>
            <a:off x="6298856" y="1795549"/>
            <a:ext cx="2475842" cy="246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457200"/>
            <a:r>
              <a:rPr lang="en-US" sz="1600" dirty="0">
                <a:solidFill>
                  <a:srgbClr val="010101"/>
                </a:solidFill>
              </a:rPr>
              <a:t>Total 355</a:t>
            </a:r>
          </a:p>
          <a:p>
            <a:pPr marL="457200"/>
            <a:r>
              <a:rPr lang="en-US" sz="1600" dirty="0">
                <a:solidFill>
                  <a:srgbClr val="010101"/>
                </a:solidFill>
              </a:rPr>
              <a:t>Av. age 48,5</a:t>
            </a:r>
          </a:p>
          <a:p>
            <a:pPr marL="457200"/>
            <a:r>
              <a:rPr lang="en-US" sz="1600" dirty="0">
                <a:solidFill>
                  <a:srgbClr val="010101"/>
                </a:solidFill>
              </a:rPr>
              <a:t>E-mail 20%</a:t>
            </a:r>
          </a:p>
          <a:p>
            <a:pPr marL="457200"/>
            <a:r>
              <a:rPr lang="en-US" sz="1600" dirty="0">
                <a:solidFill>
                  <a:srgbClr val="010101"/>
                </a:solidFill>
              </a:rPr>
              <a:t>Mobile app 20%</a:t>
            </a:r>
          </a:p>
          <a:p>
            <a:pPr marL="457200"/>
            <a:r>
              <a:rPr lang="en-US" sz="1600" dirty="0">
                <a:solidFill>
                  <a:srgbClr val="010101"/>
                </a:solidFill>
              </a:rPr>
              <a:t>Push notification 13%</a:t>
            </a:r>
          </a:p>
          <a:p>
            <a:pPr marL="457200"/>
            <a:r>
              <a:rPr lang="en-US" sz="1600" dirty="0">
                <a:solidFill>
                  <a:srgbClr val="010101"/>
                </a:solidFill>
              </a:rPr>
              <a:t>Phone number 94,9%</a:t>
            </a:r>
          </a:p>
          <a:p>
            <a:pPr marL="457200"/>
            <a:endParaRPr lang="en-US" sz="1600" dirty="0">
              <a:solidFill>
                <a:srgbClr val="0101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136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6"/>
          <p:cNvSpPr txBox="1">
            <a:spLocks noGrp="1"/>
          </p:cNvSpPr>
          <p:nvPr>
            <p:ph type="title"/>
          </p:nvPr>
        </p:nvSpPr>
        <p:spPr>
          <a:xfrm>
            <a:off x="1052675" y="1494325"/>
            <a:ext cx="40218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dirty="0"/>
              <a:t>KPI and hypotheses</a:t>
            </a:r>
            <a:endParaRPr dirty="0">
              <a:solidFill>
                <a:srgbClr val="FCCC3B"/>
              </a:solidFill>
            </a:endParaRPr>
          </a:p>
        </p:txBody>
      </p:sp>
      <p:cxnSp>
        <p:nvCxnSpPr>
          <p:cNvPr id="434" name="Google Shape;434;p46"/>
          <p:cNvCxnSpPr/>
          <p:nvPr/>
        </p:nvCxnSpPr>
        <p:spPr>
          <a:xfrm rot="10800000" flipH="1">
            <a:off x="4669625" y="-19550"/>
            <a:ext cx="1205400" cy="5182800"/>
          </a:xfrm>
          <a:prstGeom prst="straightConnector1">
            <a:avLst/>
          </a:prstGeom>
          <a:noFill/>
          <a:ln w="152400" cap="flat" cmpd="sng">
            <a:solidFill>
              <a:srgbClr val="FCCC3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5" name="Google Shape;435;p46"/>
          <p:cNvCxnSpPr/>
          <p:nvPr/>
        </p:nvCxnSpPr>
        <p:spPr>
          <a:xfrm rot="10800000" flipH="1">
            <a:off x="4531425" y="9925"/>
            <a:ext cx="1224300" cy="5123700"/>
          </a:xfrm>
          <a:prstGeom prst="straightConnector1">
            <a:avLst/>
          </a:prstGeom>
          <a:noFill/>
          <a:ln w="19050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36" name="Google Shape;436;p46"/>
          <p:cNvGrpSpPr/>
          <p:nvPr/>
        </p:nvGrpSpPr>
        <p:grpSpPr>
          <a:xfrm>
            <a:off x="660773" y="2110337"/>
            <a:ext cx="332677" cy="331627"/>
            <a:chOff x="-47524975" y="3569100"/>
            <a:chExt cx="300875" cy="299925"/>
          </a:xfrm>
        </p:grpSpPr>
        <p:sp>
          <p:nvSpPr>
            <p:cNvPr id="437" name="Google Shape;437;p46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46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46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46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46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42" name="Google Shape;44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9950" y="-315925"/>
            <a:ext cx="5086800" cy="54693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2"/>
          <p:cNvSpPr txBox="1">
            <a:spLocks noGrp="1"/>
          </p:cNvSpPr>
          <p:nvPr>
            <p:ph type="ctrTitle"/>
          </p:nvPr>
        </p:nvSpPr>
        <p:spPr>
          <a:xfrm>
            <a:off x="1900900" y="187248"/>
            <a:ext cx="3731400" cy="61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KPI</a:t>
            </a:r>
            <a:endParaRPr dirty="0"/>
          </a:p>
        </p:txBody>
      </p:sp>
      <p:pic>
        <p:nvPicPr>
          <p:cNvPr id="2" name="Google Shape;514;p53">
            <a:extLst>
              <a:ext uri="{FF2B5EF4-FFF2-40B4-BE49-F238E27FC236}">
                <a16:creationId xmlns:a16="http://schemas.microsoft.com/office/drawing/2014/main" id="{29AF6711-AF3C-D89E-599F-2CCC0F5CC19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2724" y="1814087"/>
            <a:ext cx="2277150" cy="1515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82850D65-B8CC-18DE-82E7-01B221BE0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296923"/>
              </p:ext>
            </p:extLst>
          </p:nvPr>
        </p:nvGraphicFramePr>
        <p:xfrm>
          <a:off x="1232455" y="1682750"/>
          <a:ext cx="4572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5323821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877552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2529446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KPI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Direction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Cluster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271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Frequency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Increase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317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Frequency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Maintain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86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Frequency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Increase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891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229745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Yellow Abstract Bussin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370</Words>
  <Application>Microsoft Office PowerPoint</Application>
  <PresentationFormat>Экран (16:9)</PresentationFormat>
  <Paragraphs>73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13</vt:i4>
      </vt:variant>
    </vt:vector>
  </HeadingPairs>
  <TitlesOfParts>
    <vt:vector size="27" baseType="lpstr">
      <vt:lpstr>Montserrat</vt:lpstr>
      <vt:lpstr>Cabin</vt:lpstr>
      <vt:lpstr>Montserrat SemiBold</vt:lpstr>
      <vt:lpstr>Arial</vt:lpstr>
      <vt:lpstr>Arvo</vt:lpstr>
      <vt:lpstr>Bodoni</vt:lpstr>
      <vt:lpstr>Times New Roman</vt:lpstr>
      <vt:lpstr>Montserrat ExtraLight</vt:lpstr>
      <vt:lpstr>Montserrat Medium</vt:lpstr>
      <vt:lpstr>Montserrat Light</vt:lpstr>
      <vt:lpstr>Cabin SemiBold</vt:lpstr>
      <vt:lpstr>Montserrat Black</vt:lpstr>
      <vt:lpstr>Simple Light</vt:lpstr>
      <vt:lpstr>Yellow Abstract Bussines</vt:lpstr>
      <vt:lpstr>Customer segmentation</vt:lpstr>
      <vt:lpstr>Agenda</vt:lpstr>
      <vt:lpstr>Cohorts and data analysis</vt:lpstr>
      <vt:lpstr>Cohort analysis</vt:lpstr>
      <vt:lpstr>Cluster analysis and customer description</vt:lpstr>
      <vt:lpstr>Cluster analysis</vt:lpstr>
      <vt:lpstr>Customer description</vt:lpstr>
      <vt:lpstr>KPI and hypotheses</vt:lpstr>
      <vt:lpstr>KPI</vt:lpstr>
      <vt:lpstr>Hypotheses</vt:lpstr>
      <vt:lpstr>Marketing strategy</vt:lpstr>
      <vt:lpstr>Marketing strategy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segmentation</dc:title>
  <cp:lastModifiedBy>Ерохина Владислава Юрьевна</cp:lastModifiedBy>
  <cp:revision>15</cp:revision>
  <dcterms:modified xsi:type="dcterms:W3CDTF">2022-10-18T21:31:39Z</dcterms:modified>
</cp:coreProperties>
</file>